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  <p:sldMasterId id="2147483667" r:id="rId3"/>
  </p:sldMasterIdLst>
  <p:notesMasterIdLst>
    <p:notesMasterId r:id="rId52"/>
  </p:notesMasterIdLst>
  <p:sldIdLst>
    <p:sldId id="273" r:id="rId4"/>
    <p:sldId id="491" r:id="rId5"/>
    <p:sldId id="421" r:id="rId6"/>
    <p:sldId id="450" r:id="rId7"/>
    <p:sldId id="455" r:id="rId8"/>
    <p:sldId id="453" r:id="rId9"/>
    <p:sldId id="452" r:id="rId10"/>
    <p:sldId id="451" r:id="rId11"/>
    <p:sldId id="468" r:id="rId12"/>
    <p:sldId id="458" r:id="rId13"/>
    <p:sldId id="457" r:id="rId14"/>
    <p:sldId id="485" r:id="rId15"/>
    <p:sldId id="419" r:id="rId16"/>
    <p:sldId id="456" r:id="rId17"/>
    <p:sldId id="459" r:id="rId18"/>
    <p:sldId id="460" r:id="rId19"/>
    <p:sldId id="462" r:id="rId20"/>
    <p:sldId id="463" r:id="rId21"/>
    <p:sldId id="464" r:id="rId22"/>
    <p:sldId id="461" r:id="rId23"/>
    <p:sldId id="465" r:id="rId24"/>
    <p:sldId id="467" r:id="rId25"/>
    <p:sldId id="423" r:id="rId26"/>
    <p:sldId id="470" r:id="rId27"/>
    <p:sldId id="479" r:id="rId28"/>
    <p:sldId id="422" r:id="rId29"/>
    <p:sldId id="424" r:id="rId30"/>
    <p:sldId id="473" r:id="rId31"/>
    <p:sldId id="475" r:id="rId32"/>
    <p:sldId id="476" r:id="rId33"/>
    <p:sldId id="492" r:id="rId34"/>
    <p:sldId id="493" r:id="rId35"/>
    <p:sldId id="477" r:id="rId36"/>
    <p:sldId id="478" r:id="rId37"/>
    <p:sldId id="495" r:id="rId38"/>
    <p:sldId id="496" r:id="rId39"/>
    <p:sldId id="498" r:id="rId40"/>
    <p:sldId id="494" r:id="rId41"/>
    <p:sldId id="471" r:id="rId42"/>
    <p:sldId id="425" r:id="rId43"/>
    <p:sldId id="474" r:id="rId44"/>
    <p:sldId id="489" r:id="rId45"/>
    <p:sldId id="490" r:id="rId46"/>
    <p:sldId id="480" r:id="rId47"/>
    <p:sldId id="481" r:id="rId48"/>
    <p:sldId id="482" r:id="rId49"/>
    <p:sldId id="483" r:id="rId50"/>
    <p:sldId id="418" r:id="rId5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00043" initials="w00043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2859"/>
    <a:srgbClr val="1B4367"/>
    <a:srgbClr val="426E7B"/>
    <a:srgbClr val="060852"/>
    <a:srgbClr val="D99694"/>
    <a:srgbClr val="FF0909"/>
    <a:srgbClr val="FFCE33"/>
    <a:srgbClr val="0000FF"/>
    <a:srgbClr val="100244"/>
    <a:srgbClr val="0A01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4238" autoAdjust="0"/>
  </p:normalViewPr>
  <p:slideViewPr>
    <p:cSldViewPr showGuides="1">
      <p:cViewPr varScale="1">
        <p:scale>
          <a:sx n="89" d="100"/>
          <a:sy n="89" d="100"/>
        </p:scale>
        <p:origin x="816" y="90"/>
      </p:cViewPr>
      <p:guideLst>
        <p:guide orient="horz" pos="1620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42849-82B9-482D-AFE1-E5E990AEC528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43D9F-348C-4EFA-BA8C-BCBE316224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N</a:t>
            </a:r>
            <a:r>
              <a:rPr lang="zh-CN" altLang="en-US" dirty="0"/>
              <a:t>表示网络机芯，编码在机芯里面。其他球机都是数字机芯。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All PTZ support HLC</a:t>
            </a:r>
            <a:r>
              <a:rPr lang="en-US" altLang="zh-CN" baseline="0" dirty="0"/>
              <a:t> and </a:t>
            </a: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15° vertical up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补充扁平化设计图标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补充扁平化设计图标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我司没有光学透雾镜头，需要采购第三方镜头，推荐富士能的，找市场技术。光学透雾的镜头价格很高，好几万人民币。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我司没有光学透雾镜头，需要采购第三方镜头，推荐富士能的，找市场技术。光学透雾的镜头价格很高，好几万人民币。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72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我司没有光学透雾镜头，需要采购第三方镜头，推荐富士能的，找市场技术。光学透雾的镜头价格很高，好几万人民币。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6570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我司没有光学透雾镜头，需要采购第三方镜头，推荐富士能的，找市场技术。光学透雾的镜头价格很高，好几万人民币。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5516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智能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月底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IPC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测试版本（全部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4MP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型号都支持），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NVR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配套测试演示版本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月底，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EZ5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9209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188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缓存补录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计划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月底发布，最迟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月份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31</a:t>
            </a:r>
            <a:r>
              <a:rPr lang="zh-CN" altLang="en-US" dirty="0"/>
              <a:t>系列支持三轴，</a:t>
            </a:r>
            <a:r>
              <a:rPr lang="en-US" altLang="zh-CN" dirty="0"/>
              <a:t>NVR</a:t>
            </a:r>
            <a:r>
              <a:rPr lang="zh-CN" altLang="en-US" dirty="0"/>
              <a:t>支持</a:t>
            </a:r>
            <a:r>
              <a:rPr lang="en-US" altLang="zh-CN" baseline="0" dirty="0"/>
              <a:t>NAA</a:t>
            </a:r>
            <a:r>
              <a:rPr lang="zh-CN" altLang="en-US" baseline="0" dirty="0"/>
              <a:t>支持需要到</a:t>
            </a:r>
            <a:r>
              <a:rPr lang="en-US" altLang="zh-CN" baseline="0" dirty="0"/>
              <a:t>7/8</a:t>
            </a:r>
            <a:r>
              <a:rPr lang="zh-CN" altLang="en-US" baseline="0" dirty="0"/>
              <a:t>月份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</a:t>
            </a:r>
            <a:r>
              <a:rPr lang="zh-CN" altLang="en-US" dirty="0"/>
              <a:t>表示红外距离超过</a:t>
            </a:r>
            <a:r>
              <a:rPr lang="en-US" altLang="zh-CN" dirty="0"/>
              <a:t>100m</a:t>
            </a:r>
            <a:r>
              <a:rPr lang="zh-CN" altLang="en-US" dirty="0"/>
              <a:t>，</a:t>
            </a:r>
            <a:r>
              <a:rPr lang="en-US" altLang="zh-CN" dirty="0"/>
              <a:t>26</a:t>
            </a:r>
            <a:r>
              <a:rPr lang="zh-CN" altLang="en-US" dirty="0"/>
              <a:t>系列的</a:t>
            </a:r>
            <a:r>
              <a:rPr lang="en-US" altLang="zh-CN" dirty="0"/>
              <a:t>sensor</a:t>
            </a:r>
            <a:r>
              <a:rPr lang="zh-CN" altLang="en-US" dirty="0"/>
              <a:t>是</a:t>
            </a:r>
            <a:r>
              <a:rPr lang="en-US" altLang="zh-CN" dirty="0"/>
              <a:t>1/2.8”</a:t>
            </a:r>
            <a:r>
              <a:rPr lang="zh-CN" altLang="en-US" dirty="0"/>
              <a:t>是星光（</a:t>
            </a:r>
            <a:r>
              <a:rPr lang="en-US" altLang="zh-CN" dirty="0"/>
              <a:t>290sensor</a:t>
            </a:r>
            <a:r>
              <a:rPr lang="zh-CN" altLang="en-US" dirty="0"/>
              <a:t>），之前是</a:t>
            </a:r>
            <a:r>
              <a:rPr lang="en-US" altLang="zh-CN" dirty="0"/>
              <a:t>185sensor.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新的</a:t>
            </a:r>
            <a:r>
              <a:rPr lang="en-US" altLang="zh-CN" dirty="0"/>
              <a:t>32</a:t>
            </a:r>
            <a:r>
              <a:rPr lang="zh-CN" altLang="en-US" dirty="0"/>
              <a:t>系列产品都支持</a:t>
            </a:r>
            <a:r>
              <a:rPr lang="en-US" altLang="zh-CN" dirty="0"/>
              <a:t>3-axis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新的</a:t>
            </a:r>
            <a:r>
              <a:rPr lang="en-US" altLang="zh-CN" dirty="0"/>
              <a:t>32</a:t>
            </a:r>
            <a:r>
              <a:rPr lang="zh-CN" altLang="en-US" dirty="0"/>
              <a:t>系列产品都支持</a:t>
            </a:r>
            <a:r>
              <a:rPr lang="en-US" altLang="zh-CN" dirty="0"/>
              <a:t>3-axis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43D9F-348C-4EFA-BA8C-BCBE316224D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1"/>
          <p:cNvSpPr>
            <a:spLocks noChangeArrowheads="1"/>
          </p:cNvSpPr>
          <p:nvPr userDrawn="1"/>
        </p:nvSpPr>
        <p:spPr bwMode="auto">
          <a:xfrm>
            <a:off x="182787" y="4623978"/>
            <a:ext cx="1261854" cy="27698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1425" tIns="45712" rIns="91425" bIns="45712">
            <a:spAutoFit/>
          </a:bodyPr>
          <a:lstStyle/>
          <a:p>
            <a:pPr eaLnBrk="0" hangingPunct="0"/>
            <a:r>
              <a:rPr lang="zh-CN" altLang="en-US" sz="1200">
                <a:solidFill>
                  <a:srgbClr val="6E6E6E"/>
                </a:solidFill>
                <a:ea typeface="华文细黑" pitchFamily="2" charset="-122"/>
              </a:rPr>
              <a:t>密级：对内公开</a:t>
            </a:r>
          </a:p>
        </p:txBody>
      </p:sp>
      <p:sp>
        <p:nvSpPr>
          <p:cNvPr id="18" name="Text Box 23"/>
          <p:cNvSpPr txBox="1">
            <a:spLocks noChangeArrowheads="1"/>
          </p:cNvSpPr>
          <p:nvPr userDrawn="1"/>
        </p:nvSpPr>
        <p:spPr bwMode="auto">
          <a:xfrm>
            <a:off x="182786" y="4818051"/>
            <a:ext cx="1723518" cy="27698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1425" tIns="45712" rIns="91425" bIns="45712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rgbClr val="6E6E6E"/>
                </a:solidFill>
                <a:ea typeface="华文细黑" pitchFamily="2" charset="-122"/>
              </a:rPr>
              <a:t>浙江宇视科技有限公司</a:t>
            </a:r>
          </a:p>
        </p:txBody>
      </p:sp>
      <p:grpSp>
        <p:nvGrpSpPr>
          <p:cNvPr id="2" name="16 Grupo"/>
          <p:cNvGrpSpPr/>
          <p:nvPr userDrawn="1"/>
        </p:nvGrpSpPr>
        <p:grpSpPr bwMode="auto">
          <a:xfrm>
            <a:off x="3701258" y="3330779"/>
            <a:ext cx="1811339" cy="367904"/>
            <a:chOff x="3871700" y="3423452"/>
            <a:chExt cx="1812075" cy="491737"/>
          </a:xfrm>
        </p:grpSpPr>
        <p:pic>
          <p:nvPicPr>
            <p:cNvPr id="21" name="11 Imagen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1700" y="3423452"/>
              <a:ext cx="288032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2 Subtítulo">
              <a:hlinkClick r:id="rId3" action="ppaction://hlinksldjump"/>
            </p:cNvPr>
            <p:cNvSpPr txBox="1"/>
            <p:nvPr/>
          </p:nvSpPr>
          <p:spPr bwMode="auto">
            <a:xfrm>
              <a:off x="4171859" y="3428555"/>
              <a:ext cx="1511916" cy="4866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charset="0"/>
                </a:defRPr>
              </a:lvl9pPr>
            </a:lstStyle>
            <a:p>
              <a:pPr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精彩由此开始</a:t>
              </a:r>
              <a:endParaRPr lang="es-E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3" name="图片 22" descr="uniview3.emf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37624"/>
            <a:ext cx="2590800" cy="494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标题 26"/>
          <p:cNvSpPr>
            <a:spLocks noGrp="1"/>
          </p:cNvSpPr>
          <p:nvPr>
            <p:ph type="title" hasCustomPrompt="1"/>
          </p:nvPr>
        </p:nvSpPr>
        <p:spPr>
          <a:xfrm>
            <a:off x="3600000" y="1498476"/>
            <a:ext cx="5256584" cy="47920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4" name="内容占位符 31"/>
          <p:cNvSpPr>
            <a:spLocks noGrp="1"/>
          </p:cNvSpPr>
          <p:nvPr>
            <p:ph sz="quarter" idx="10" hasCustomPrompt="1"/>
          </p:nvPr>
        </p:nvSpPr>
        <p:spPr>
          <a:xfrm>
            <a:off x="3600000" y="2430754"/>
            <a:ext cx="4753074" cy="7890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37" name="内容占位符 31"/>
          <p:cNvSpPr>
            <a:spLocks noGrp="1"/>
          </p:cNvSpPr>
          <p:nvPr>
            <p:ph sz="quarter" idx="11" hasCustomPrompt="1"/>
          </p:nvPr>
        </p:nvSpPr>
        <p:spPr>
          <a:xfrm>
            <a:off x="3600000" y="1977685"/>
            <a:ext cx="4753074" cy="37804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dirty="0"/>
              <a:t>单击此处编辑副标题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27989" y="4914900"/>
            <a:ext cx="1044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fld id="{51DDEF4D-8900-428A-BCD6-F48BA28B0BB4}" type="slidenum">
              <a:rPr lang="zh-CN" altLang="en-US" sz="120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‹#›</a:t>
            </a:fld>
            <a:endParaRPr lang="zh-CN" altLang="en-US" sz="12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7476" y="4941094"/>
            <a:ext cx="771525" cy="147638"/>
            <a:chOff x="1292" y="1661"/>
            <a:chExt cx="3390" cy="86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92" y="1661"/>
              <a:ext cx="3390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5"/>
            <p:cNvSpPr/>
            <p:nvPr userDrawn="1"/>
          </p:nvSpPr>
          <p:spPr bwMode="auto">
            <a:xfrm>
              <a:off x="1292" y="1967"/>
              <a:ext cx="467" cy="556"/>
            </a:xfrm>
            <a:custGeom>
              <a:avLst/>
              <a:gdLst/>
              <a:ahLst/>
              <a:cxnLst>
                <a:cxn ang="0">
                  <a:pos x="120" y="149"/>
                </a:cxn>
                <a:cxn ang="0">
                  <a:pos x="88" y="154"/>
                </a:cxn>
                <a:cxn ang="0">
                  <a:pos x="52" y="120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5" y="10"/>
                </a:cxn>
                <a:cxn ang="0">
                  <a:pos x="15" y="119"/>
                </a:cxn>
                <a:cxn ang="0">
                  <a:pos x="88" y="184"/>
                </a:cxn>
                <a:cxn ang="0">
                  <a:pos x="156" y="171"/>
                </a:cxn>
                <a:cxn ang="0">
                  <a:pos x="156" y="0"/>
                </a:cxn>
                <a:cxn ang="0">
                  <a:pos x="120" y="0"/>
                </a:cxn>
                <a:cxn ang="0">
                  <a:pos x="120" y="149"/>
                </a:cxn>
              </a:cxnLst>
              <a:rect l="0" t="0" r="r" b="b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871" y="1960"/>
              <a:ext cx="425" cy="556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13"/>
                </a:cxn>
                <a:cxn ang="0">
                  <a:pos x="0" y="184"/>
                </a:cxn>
                <a:cxn ang="0">
                  <a:pos x="37" y="184"/>
                </a:cxn>
                <a:cxn ang="0">
                  <a:pos x="37" y="35"/>
                </a:cxn>
                <a:cxn ang="0">
                  <a:pos x="69" y="30"/>
                </a:cxn>
                <a:cxn ang="0">
                  <a:pos x="107" y="64"/>
                </a:cxn>
                <a:cxn ang="0">
                  <a:pos x="107" y="184"/>
                </a:cxn>
                <a:cxn ang="0">
                  <a:pos x="143" y="184"/>
                </a:cxn>
                <a:cxn ang="0">
                  <a:pos x="143" y="60"/>
                </a:cxn>
                <a:cxn ang="0">
                  <a:pos x="69" y="0"/>
                </a:cxn>
              </a:cxnLst>
              <a:rect l="0" t="0" r="r" b="b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/>
            <p:nvPr userDrawn="1"/>
          </p:nvSpPr>
          <p:spPr bwMode="auto">
            <a:xfrm>
              <a:off x="2373" y="1967"/>
              <a:ext cx="153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0"/>
                </a:cxn>
                <a:cxn ang="0">
                  <a:pos x="48" y="544"/>
                </a:cxn>
                <a:cxn ang="0">
                  <a:pos x="159" y="544"/>
                </a:cxn>
                <a:cxn ang="0">
                  <a:pos x="159" y="0"/>
                </a:cxn>
                <a:cxn ang="0">
                  <a:pos x="0" y="0"/>
                </a:cxn>
              </a:cxnLst>
              <a:rect l="0" t="0" r="r" b="b"/>
              <a:pathLst>
                <a:path w="159" h="544">
                  <a:moveTo>
                    <a:pt x="0" y="0"/>
                  </a:moveTo>
                  <a:lnTo>
                    <a:pt x="48" y="30"/>
                  </a:lnTo>
                  <a:lnTo>
                    <a:pt x="48" y="544"/>
                  </a:lnTo>
                  <a:lnTo>
                    <a:pt x="159" y="544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/>
            <p:nvPr userDrawn="1"/>
          </p:nvSpPr>
          <p:spPr bwMode="auto">
            <a:xfrm>
              <a:off x="2562" y="1967"/>
              <a:ext cx="558" cy="549"/>
            </a:xfrm>
            <a:custGeom>
              <a:avLst/>
              <a:gdLst/>
              <a:ahLst/>
              <a:cxnLst>
                <a:cxn ang="0">
                  <a:pos x="107" y="120"/>
                </a:cxn>
                <a:cxn ang="0">
                  <a:pos x="100" y="148"/>
                </a:cxn>
                <a:cxn ang="0">
                  <a:pos x="100" y="148"/>
                </a:cxn>
                <a:cxn ang="0">
                  <a:pos x="92" y="12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79" y="180"/>
                </a:cxn>
                <a:cxn ang="0">
                  <a:pos x="121" y="180"/>
                </a:cxn>
                <a:cxn ang="0">
                  <a:pos x="186" y="0"/>
                </a:cxn>
                <a:cxn ang="0">
                  <a:pos x="145" y="0"/>
                </a:cxn>
                <a:cxn ang="0">
                  <a:pos x="107" y="120"/>
                </a:cxn>
              </a:cxnLst>
              <a:rect l="0" t="0" r="r" b="b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/>
            <p:nvPr userDrawn="1"/>
          </p:nvSpPr>
          <p:spPr bwMode="auto">
            <a:xfrm>
              <a:off x="3873" y="1967"/>
              <a:ext cx="809" cy="54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03" y="119"/>
                </a:cxn>
                <a:cxn ang="0">
                  <a:pos x="198" y="147"/>
                </a:cxn>
                <a:cxn ang="0">
                  <a:pos x="198" y="147"/>
                </a:cxn>
                <a:cxn ang="0">
                  <a:pos x="192" y="119"/>
                </a:cxn>
                <a:cxn ang="0">
                  <a:pos x="159" y="0"/>
                </a:cxn>
                <a:cxn ang="0">
                  <a:pos x="125" y="0"/>
                </a:cxn>
                <a:cxn ang="0">
                  <a:pos x="93" y="119"/>
                </a:cxn>
                <a:cxn ang="0">
                  <a:pos x="87" y="147"/>
                </a:cxn>
                <a:cxn ang="0">
                  <a:pos x="86" y="147"/>
                </a:cxn>
                <a:cxn ang="0">
                  <a:pos x="81" y="119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67" y="180"/>
                </a:cxn>
                <a:cxn ang="0">
                  <a:pos x="105" y="180"/>
                </a:cxn>
                <a:cxn ang="0">
                  <a:pos x="136" y="66"/>
                </a:cxn>
                <a:cxn ang="0">
                  <a:pos x="142" y="40"/>
                </a:cxn>
                <a:cxn ang="0">
                  <a:pos x="143" y="40"/>
                </a:cxn>
                <a:cxn ang="0">
                  <a:pos x="148" y="66"/>
                </a:cxn>
                <a:cxn ang="0">
                  <a:pos x="180" y="180"/>
                </a:cxn>
                <a:cxn ang="0">
                  <a:pos x="217" y="180"/>
                </a:cxn>
                <a:cxn ang="0">
                  <a:pos x="270" y="0"/>
                </a:cxn>
                <a:cxn ang="0">
                  <a:pos x="234" y="0"/>
                </a:cxn>
              </a:cxnLst>
              <a:rect l="0" t="0" r="r" b="b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/>
            <p:nvPr userDrawn="1"/>
          </p:nvSpPr>
          <p:spPr bwMode="auto">
            <a:xfrm>
              <a:off x="3154" y="1967"/>
              <a:ext cx="146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4"/>
                </a:cxn>
                <a:cxn ang="0">
                  <a:pos x="39" y="544"/>
                </a:cxn>
                <a:cxn ang="0">
                  <a:pos x="147" y="544"/>
                </a:cxn>
                <a:cxn ang="0">
                  <a:pos x="147" y="0"/>
                </a:cxn>
                <a:cxn ang="0">
                  <a:pos x="0" y="0"/>
                </a:cxn>
              </a:cxnLst>
              <a:rect l="0" t="0" r="r" b="b"/>
              <a:pathLst>
                <a:path w="147" h="544">
                  <a:moveTo>
                    <a:pt x="0" y="0"/>
                  </a:moveTo>
                  <a:lnTo>
                    <a:pt x="39" y="24"/>
                  </a:lnTo>
                  <a:lnTo>
                    <a:pt x="39" y="544"/>
                  </a:lnTo>
                  <a:lnTo>
                    <a:pt x="147" y="544"/>
                  </a:ln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3399" y="1960"/>
              <a:ext cx="467" cy="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94"/>
                </a:cxn>
                <a:cxn ang="0">
                  <a:pos x="88" y="188"/>
                </a:cxn>
                <a:cxn ang="0">
                  <a:pos x="150" y="175"/>
                </a:cxn>
                <a:cxn ang="0">
                  <a:pos x="139" y="148"/>
                </a:cxn>
                <a:cxn ang="0">
                  <a:pos x="90" y="159"/>
                </a:cxn>
                <a:cxn ang="0">
                  <a:pos x="36" y="118"/>
                </a:cxn>
                <a:cxn ang="0">
                  <a:pos x="34" y="102"/>
                </a:cxn>
                <a:cxn ang="0">
                  <a:pos x="33" y="93"/>
                </a:cxn>
                <a:cxn ang="0">
                  <a:pos x="154" y="93"/>
                </a:cxn>
                <a:cxn ang="0">
                  <a:pos x="154" y="79"/>
                </a:cxn>
                <a:cxn ang="0">
                  <a:pos x="80" y="0"/>
                </a:cxn>
                <a:cxn ang="0">
                  <a:pos x="80" y="27"/>
                </a:cxn>
                <a:cxn ang="0">
                  <a:pos x="119" y="67"/>
                </a:cxn>
                <a:cxn ang="0">
                  <a:pos x="35" y="67"/>
                </a:cxn>
                <a:cxn ang="0">
                  <a:pos x="80" y="27"/>
                </a:cxn>
              </a:cxnLst>
              <a:rect l="0" t="0" r="r" b="b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/>
            <p:nvPr userDrawn="1"/>
          </p:nvSpPr>
          <p:spPr bwMode="auto">
            <a:xfrm>
              <a:off x="3175" y="1661"/>
              <a:ext cx="851" cy="209"/>
            </a:xfrm>
            <a:custGeom>
              <a:avLst/>
              <a:gdLst/>
              <a:ahLst/>
              <a:cxnLst>
                <a:cxn ang="0">
                  <a:pos x="283" y="69"/>
                </a:cxn>
                <a:cxn ang="0">
                  <a:pos x="142" y="0"/>
                </a:cxn>
                <a:cxn ang="0">
                  <a:pos x="0" y="69"/>
                </a:cxn>
                <a:cxn ang="0">
                  <a:pos x="142" y="28"/>
                </a:cxn>
                <a:cxn ang="0">
                  <a:pos x="283" y="69"/>
                </a:cxn>
              </a:cxnLst>
              <a:rect l="0" t="0" r="r" b="b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 userDrawn="1"/>
          </p:nvSpPr>
          <p:spPr bwMode="auto">
            <a:xfrm>
              <a:off x="2415" y="1744"/>
              <a:ext cx="126" cy="125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title" hasCustomPrompt="1"/>
          </p:nvPr>
        </p:nvSpPr>
        <p:spPr>
          <a:xfrm>
            <a:off x="539552" y="302400"/>
            <a:ext cx="8229600" cy="48715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单击此处编辑目录标题</a:t>
            </a:r>
          </a:p>
        </p:txBody>
      </p:sp>
      <p:sp>
        <p:nvSpPr>
          <p:cNvPr id="33" name="内容占位符 2"/>
          <p:cNvSpPr>
            <a:spLocks noGrp="1"/>
          </p:cNvSpPr>
          <p:nvPr>
            <p:ph idx="1" hasCustomPrompt="1"/>
          </p:nvPr>
        </p:nvSpPr>
        <p:spPr>
          <a:xfrm>
            <a:off x="539552" y="1437625"/>
            <a:ext cx="8064896" cy="3780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单击此处编辑标题说明文字</a:t>
            </a:r>
          </a:p>
        </p:txBody>
      </p:sp>
      <p:sp>
        <p:nvSpPr>
          <p:cNvPr id="35" name="内容占位符 2"/>
          <p:cNvSpPr>
            <a:spLocks noGrp="1"/>
          </p:cNvSpPr>
          <p:nvPr>
            <p:ph idx="10" hasCustomPrompt="1"/>
          </p:nvPr>
        </p:nvSpPr>
        <p:spPr>
          <a:xfrm>
            <a:off x="539552" y="2328724"/>
            <a:ext cx="8064896" cy="3780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单击此处编辑标题说明文字</a:t>
            </a:r>
          </a:p>
        </p:txBody>
      </p:sp>
      <p:sp>
        <p:nvSpPr>
          <p:cNvPr id="37" name="内容占位符 2"/>
          <p:cNvSpPr>
            <a:spLocks noGrp="1"/>
          </p:cNvSpPr>
          <p:nvPr>
            <p:ph idx="11" hasCustomPrompt="1"/>
          </p:nvPr>
        </p:nvSpPr>
        <p:spPr>
          <a:xfrm>
            <a:off x="539552" y="3219823"/>
            <a:ext cx="8064896" cy="3780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单击此处编辑标题说明文字</a:t>
            </a:r>
          </a:p>
        </p:txBody>
      </p:sp>
      <p:sp>
        <p:nvSpPr>
          <p:cNvPr id="41" name="内容占位符 2"/>
          <p:cNvSpPr>
            <a:spLocks noGrp="1"/>
          </p:cNvSpPr>
          <p:nvPr>
            <p:ph idx="12" hasCustomPrompt="1"/>
          </p:nvPr>
        </p:nvSpPr>
        <p:spPr>
          <a:xfrm>
            <a:off x="539552" y="1113588"/>
            <a:ext cx="8064896" cy="37804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42" name="内容占位符 2"/>
          <p:cNvSpPr>
            <a:spLocks noGrp="1"/>
          </p:cNvSpPr>
          <p:nvPr>
            <p:ph idx="13" hasCustomPrompt="1"/>
          </p:nvPr>
        </p:nvSpPr>
        <p:spPr>
          <a:xfrm>
            <a:off x="539552" y="2031690"/>
            <a:ext cx="8064896" cy="37804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43" name="内容占位符 2"/>
          <p:cNvSpPr>
            <a:spLocks noGrp="1"/>
          </p:cNvSpPr>
          <p:nvPr>
            <p:ph idx="14" hasCustomPrompt="1"/>
          </p:nvPr>
        </p:nvSpPr>
        <p:spPr>
          <a:xfrm>
            <a:off x="539552" y="2895786"/>
            <a:ext cx="8064896" cy="37804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 一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8028384" y="4914880"/>
            <a:ext cx="10436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59B5867-DE59-46F3-AFF3-A11EED7B06D6}" type="slidenum">
              <a:rPr lang="zh-CN" altLang="en-US" sz="120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‹#›</a:t>
            </a:fld>
            <a:endParaRPr lang="zh-CN" altLang="en-US" sz="12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288000" y="189000"/>
            <a:ext cx="8229600" cy="48715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6" name="内容占位符 2"/>
          <p:cNvSpPr>
            <a:spLocks noGrp="1"/>
          </p:cNvSpPr>
          <p:nvPr>
            <p:ph idx="1" hasCustomPrompt="1"/>
          </p:nvPr>
        </p:nvSpPr>
        <p:spPr>
          <a:xfrm>
            <a:off x="467544" y="951570"/>
            <a:ext cx="8280920" cy="3348372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单击此处编辑正文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7476" y="4941094"/>
            <a:ext cx="771525" cy="147638"/>
            <a:chOff x="1292" y="1661"/>
            <a:chExt cx="3390" cy="862"/>
          </a:xfrm>
        </p:grpSpPr>
        <p:sp>
          <p:nvSpPr>
            <p:cNvPr id="18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92" y="1661"/>
              <a:ext cx="3390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"/>
            <p:cNvSpPr/>
            <p:nvPr userDrawn="1"/>
          </p:nvSpPr>
          <p:spPr bwMode="auto">
            <a:xfrm>
              <a:off x="1292" y="1967"/>
              <a:ext cx="467" cy="556"/>
            </a:xfrm>
            <a:custGeom>
              <a:avLst/>
              <a:gdLst/>
              <a:ahLst/>
              <a:cxnLst>
                <a:cxn ang="0">
                  <a:pos x="120" y="149"/>
                </a:cxn>
                <a:cxn ang="0">
                  <a:pos x="88" y="154"/>
                </a:cxn>
                <a:cxn ang="0">
                  <a:pos x="52" y="120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5" y="10"/>
                </a:cxn>
                <a:cxn ang="0">
                  <a:pos x="15" y="119"/>
                </a:cxn>
                <a:cxn ang="0">
                  <a:pos x="88" y="184"/>
                </a:cxn>
                <a:cxn ang="0">
                  <a:pos x="156" y="171"/>
                </a:cxn>
                <a:cxn ang="0">
                  <a:pos x="156" y="0"/>
                </a:cxn>
                <a:cxn ang="0">
                  <a:pos x="120" y="0"/>
                </a:cxn>
                <a:cxn ang="0">
                  <a:pos x="120" y="149"/>
                </a:cxn>
              </a:cxnLst>
              <a:rect l="0" t="0" r="r" b="b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6"/>
            <p:cNvSpPr/>
            <p:nvPr userDrawn="1"/>
          </p:nvSpPr>
          <p:spPr bwMode="auto">
            <a:xfrm>
              <a:off x="1871" y="1960"/>
              <a:ext cx="425" cy="556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13"/>
                </a:cxn>
                <a:cxn ang="0">
                  <a:pos x="0" y="184"/>
                </a:cxn>
                <a:cxn ang="0">
                  <a:pos x="37" y="184"/>
                </a:cxn>
                <a:cxn ang="0">
                  <a:pos x="37" y="35"/>
                </a:cxn>
                <a:cxn ang="0">
                  <a:pos x="69" y="30"/>
                </a:cxn>
                <a:cxn ang="0">
                  <a:pos x="107" y="64"/>
                </a:cxn>
                <a:cxn ang="0">
                  <a:pos x="107" y="184"/>
                </a:cxn>
                <a:cxn ang="0">
                  <a:pos x="143" y="184"/>
                </a:cxn>
                <a:cxn ang="0">
                  <a:pos x="143" y="60"/>
                </a:cxn>
                <a:cxn ang="0">
                  <a:pos x="69" y="0"/>
                </a:cxn>
              </a:cxnLst>
              <a:rect l="0" t="0" r="r" b="b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"/>
            <p:cNvSpPr/>
            <p:nvPr userDrawn="1"/>
          </p:nvSpPr>
          <p:spPr bwMode="auto">
            <a:xfrm>
              <a:off x="2373" y="1967"/>
              <a:ext cx="153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0"/>
                </a:cxn>
                <a:cxn ang="0">
                  <a:pos x="48" y="544"/>
                </a:cxn>
                <a:cxn ang="0">
                  <a:pos x="159" y="544"/>
                </a:cxn>
                <a:cxn ang="0">
                  <a:pos x="159" y="0"/>
                </a:cxn>
                <a:cxn ang="0">
                  <a:pos x="0" y="0"/>
                </a:cxn>
              </a:cxnLst>
              <a:rect l="0" t="0" r="r" b="b"/>
              <a:pathLst>
                <a:path w="159" h="544">
                  <a:moveTo>
                    <a:pt x="0" y="0"/>
                  </a:moveTo>
                  <a:lnTo>
                    <a:pt x="48" y="30"/>
                  </a:lnTo>
                  <a:lnTo>
                    <a:pt x="48" y="544"/>
                  </a:lnTo>
                  <a:lnTo>
                    <a:pt x="159" y="544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"/>
            <p:cNvSpPr/>
            <p:nvPr userDrawn="1"/>
          </p:nvSpPr>
          <p:spPr bwMode="auto">
            <a:xfrm>
              <a:off x="2562" y="1967"/>
              <a:ext cx="558" cy="549"/>
            </a:xfrm>
            <a:custGeom>
              <a:avLst/>
              <a:gdLst/>
              <a:ahLst/>
              <a:cxnLst>
                <a:cxn ang="0">
                  <a:pos x="107" y="120"/>
                </a:cxn>
                <a:cxn ang="0">
                  <a:pos x="100" y="148"/>
                </a:cxn>
                <a:cxn ang="0">
                  <a:pos x="100" y="148"/>
                </a:cxn>
                <a:cxn ang="0">
                  <a:pos x="92" y="12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79" y="180"/>
                </a:cxn>
                <a:cxn ang="0">
                  <a:pos x="121" y="180"/>
                </a:cxn>
                <a:cxn ang="0">
                  <a:pos x="186" y="0"/>
                </a:cxn>
                <a:cxn ang="0">
                  <a:pos x="145" y="0"/>
                </a:cxn>
                <a:cxn ang="0">
                  <a:pos x="107" y="120"/>
                </a:cxn>
              </a:cxnLst>
              <a:rect l="0" t="0" r="r" b="b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9"/>
            <p:cNvSpPr/>
            <p:nvPr userDrawn="1"/>
          </p:nvSpPr>
          <p:spPr bwMode="auto">
            <a:xfrm>
              <a:off x="3873" y="1967"/>
              <a:ext cx="809" cy="54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03" y="119"/>
                </a:cxn>
                <a:cxn ang="0">
                  <a:pos x="198" y="147"/>
                </a:cxn>
                <a:cxn ang="0">
                  <a:pos x="198" y="147"/>
                </a:cxn>
                <a:cxn ang="0">
                  <a:pos x="192" y="119"/>
                </a:cxn>
                <a:cxn ang="0">
                  <a:pos x="159" y="0"/>
                </a:cxn>
                <a:cxn ang="0">
                  <a:pos x="125" y="0"/>
                </a:cxn>
                <a:cxn ang="0">
                  <a:pos x="93" y="119"/>
                </a:cxn>
                <a:cxn ang="0">
                  <a:pos x="87" y="147"/>
                </a:cxn>
                <a:cxn ang="0">
                  <a:pos x="86" y="147"/>
                </a:cxn>
                <a:cxn ang="0">
                  <a:pos x="81" y="119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67" y="180"/>
                </a:cxn>
                <a:cxn ang="0">
                  <a:pos x="105" y="180"/>
                </a:cxn>
                <a:cxn ang="0">
                  <a:pos x="136" y="66"/>
                </a:cxn>
                <a:cxn ang="0">
                  <a:pos x="142" y="40"/>
                </a:cxn>
                <a:cxn ang="0">
                  <a:pos x="143" y="40"/>
                </a:cxn>
                <a:cxn ang="0">
                  <a:pos x="148" y="66"/>
                </a:cxn>
                <a:cxn ang="0">
                  <a:pos x="180" y="180"/>
                </a:cxn>
                <a:cxn ang="0">
                  <a:pos x="217" y="180"/>
                </a:cxn>
                <a:cxn ang="0">
                  <a:pos x="270" y="0"/>
                </a:cxn>
                <a:cxn ang="0">
                  <a:pos x="234" y="0"/>
                </a:cxn>
              </a:cxnLst>
              <a:rect l="0" t="0" r="r" b="b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0"/>
            <p:cNvSpPr/>
            <p:nvPr userDrawn="1"/>
          </p:nvSpPr>
          <p:spPr bwMode="auto">
            <a:xfrm>
              <a:off x="3154" y="1967"/>
              <a:ext cx="146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4"/>
                </a:cxn>
                <a:cxn ang="0">
                  <a:pos x="39" y="544"/>
                </a:cxn>
                <a:cxn ang="0">
                  <a:pos x="147" y="544"/>
                </a:cxn>
                <a:cxn ang="0">
                  <a:pos x="147" y="0"/>
                </a:cxn>
                <a:cxn ang="0">
                  <a:pos x="0" y="0"/>
                </a:cxn>
              </a:cxnLst>
              <a:rect l="0" t="0" r="r" b="b"/>
              <a:pathLst>
                <a:path w="147" h="544">
                  <a:moveTo>
                    <a:pt x="0" y="0"/>
                  </a:moveTo>
                  <a:lnTo>
                    <a:pt x="39" y="24"/>
                  </a:lnTo>
                  <a:lnTo>
                    <a:pt x="39" y="544"/>
                  </a:lnTo>
                  <a:lnTo>
                    <a:pt x="147" y="544"/>
                  </a:ln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 userDrawn="1"/>
          </p:nvSpPr>
          <p:spPr bwMode="auto">
            <a:xfrm>
              <a:off x="3399" y="1960"/>
              <a:ext cx="467" cy="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94"/>
                </a:cxn>
                <a:cxn ang="0">
                  <a:pos x="88" y="188"/>
                </a:cxn>
                <a:cxn ang="0">
                  <a:pos x="150" y="175"/>
                </a:cxn>
                <a:cxn ang="0">
                  <a:pos x="139" y="148"/>
                </a:cxn>
                <a:cxn ang="0">
                  <a:pos x="90" y="159"/>
                </a:cxn>
                <a:cxn ang="0">
                  <a:pos x="36" y="118"/>
                </a:cxn>
                <a:cxn ang="0">
                  <a:pos x="34" y="102"/>
                </a:cxn>
                <a:cxn ang="0">
                  <a:pos x="33" y="93"/>
                </a:cxn>
                <a:cxn ang="0">
                  <a:pos x="154" y="93"/>
                </a:cxn>
                <a:cxn ang="0">
                  <a:pos x="154" y="79"/>
                </a:cxn>
                <a:cxn ang="0">
                  <a:pos x="80" y="0"/>
                </a:cxn>
                <a:cxn ang="0">
                  <a:pos x="80" y="27"/>
                </a:cxn>
                <a:cxn ang="0">
                  <a:pos x="119" y="67"/>
                </a:cxn>
                <a:cxn ang="0">
                  <a:pos x="35" y="67"/>
                </a:cxn>
                <a:cxn ang="0">
                  <a:pos x="80" y="27"/>
                </a:cxn>
              </a:cxnLst>
              <a:rect l="0" t="0" r="r" b="b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2"/>
            <p:cNvSpPr/>
            <p:nvPr userDrawn="1"/>
          </p:nvSpPr>
          <p:spPr bwMode="auto">
            <a:xfrm>
              <a:off x="3175" y="1661"/>
              <a:ext cx="851" cy="209"/>
            </a:xfrm>
            <a:custGeom>
              <a:avLst/>
              <a:gdLst/>
              <a:ahLst/>
              <a:cxnLst>
                <a:cxn ang="0">
                  <a:pos x="283" y="69"/>
                </a:cxn>
                <a:cxn ang="0">
                  <a:pos x="142" y="0"/>
                </a:cxn>
                <a:cxn ang="0">
                  <a:pos x="0" y="69"/>
                </a:cxn>
                <a:cxn ang="0">
                  <a:pos x="142" y="28"/>
                </a:cxn>
                <a:cxn ang="0">
                  <a:pos x="283" y="69"/>
                </a:cxn>
              </a:cxnLst>
              <a:rect l="0" t="0" r="r" b="b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 userDrawn="1"/>
          </p:nvSpPr>
          <p:spPr bwMode="auto">
            <a:xfrm>
              <a:off x="2415" y="1744"/>
              <a:ext cx="126" cy="125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 userDrawn="1"/>
        </p:nvSpPr>
        <p:spPr>
          <a:xfrm>
            <a:off x="0" y="0"/>
            <a:ext cx="9143999" cy="51435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7000"/>
                </a:schemeClr>
              </a:gs>
              <a:gs pos="72000">
                <a:schemeClr val="bg1">
                  <a:lumMod val="9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0" y="120298"/>
            <a:ext cx="9143999" cy="277064"/>
            <a:chOff x="0" y="120298"/>
            <a:chExt cx="9143999" cy="27706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7530678" y="397362"/>
              <a:ext cx="1152128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 userDrawn="1"/>
          </p:nvCxnSpPr>
          <p:spPr>
            <a:xfrm>
              <a:off x="8783959" y="195486"/>
              <a:ext cx="360040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0" y="195486"/>
              <a:ext cx="738031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图片 16" descr="uniview3.emf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2686" y="120298"/>
              <a:ext cx="1008112" cy="247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0" name="直接连接符 9"/>
            <p:cNvCxnSpPr/>
            <p:nvPr userDrawn="1"/>
          </p:nvCxnSpPr>
          <p:spPr>
            <a:xfrm flipH="1">
              <a:off x="8682806" y="195486"/>
              <a:ext cx="101153" cy="201876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7380312" y="195486"/>
              <a:ext cx="150366" cy="201876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 一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8028384" y="4914880"/>
            <a:ext cx="10436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59B5867-DE59-46F3-AFF3-A11EED7B06D6}" type="slidenum">
              <a:rPr lang="zh-CN" altLang="en-US" sz="120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‹#›</a:t>
            </a:fld>
            <a:endParaRPr lang="zh-CN" altLang="en-US" sz="12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288000" y="189000"/>
            <a:ext cx="8229600" cy="48715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6" name="内容占位符 2"/>
          <p:cNvSpPr>
            <a:spLocks noGrp="1"/>
          </p:cNvSpPr>
          <p:nvPr>
            <p:ph idx="1" hasCustomPrompt="1"/>
          </p:nvPr>
        </p:nvSpPr>
        <p:spPr>
          <a:xfrm>
            <a:off x="467544" y="1275606"/>
            <a:ext cx="8280920" cy="3348372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单击此处编辑正文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内容占位符 2"/>
          <p:cNvSpPr>
            <a:spLocks noGrp="1"/>
          </p:cNvSpPr>
          <p:nvPr>
            <p:ph idx="10" hasCustomPrompt="1"/>
          </p:nvPr>
        </p:nvSpPr>
        <p:spPr>
          <a:xfrm>
            <a:off x="467544" y="843558"/>
            <a:ext cx="8280920" cy="368634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单击此处编辑小标题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7476" y="4941094"/>
            <a:ext cx="771525" cy="147638"/>
            <a:chOff x="1292" y="1661"/>
            <a:chExt cx="3390" cy="862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92" y="1661"/>
              <a:ext cx="3390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 userDrawn="1"/>
          </p:nvSpPr>
          <p:spPr bwMode="auto">
            <a:xfrm>
              <a:off x="1292" y="1967"/>
              <a:ext cx="467" cy="556"/>
            </a:xfrm>
            <a:custGeom>
              <a:avLst/>
              <a:gdLst/>
              <a:ahLst/>
              <a:cxnLst>
                <a:cxn ang="0">
                  <a:pos x="120" y="149"/>
                </a:cxn>
                <a:cxn ang="0">
                  <a:pos x="88" y="154"/>
                </a:cxn>
                <a:cxn ang="0">
                  <a:pos x="52" y="120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5" y="10"/>
                </a:cxn>
                <a:cxn ang="0">
                  <a:pos x="15" y="119"/>
                </a:cxn>
                <a:cxn ang="0">
                  <a:pos x="88" y="184"/>
                </a:cxn>
                <a:cxn ang="0">
                  <a:pos x="156" y="171"/>
                </a:cxn>
                <a:cxn ang="0">
                  <a:pos x="156" y="0"/>
                </a:cxn>
                <a:cxn ang="0">
                  <a:pos x="120" y="0"/>
                </a:cxn>
                <a:cxn ang="0">
                  <a:pos x="120" y="149"/>
                </a:cxn>
              </a:cxnLst>
              <a:rect l="0" t="0" r="r" b="b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"/>
            <p:cNvSpPr/>
            <p:nvPr userDrawn="1"/>
          </p:nvSpPr>
          <p:spPr bwMode="auto">
            <a:xfrm>
              <a:off x="1871" y="1960"/>
              <a:ext cx="425" cy="556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13"/>
                </a:cxn>
                <a:cxn ang="0">
                  <a:pos x="0" y="184"/>
                </a:cxn>
                <a:cxn ang="0">
                  <a:pos x="37" y="184"/>
                </a:cxn>
                <a:cxn ang="0">
                  <a:pos x="37" y="35"/>
                </a:cxn>
                <a:cxn ang="0">
                  <a:pos x="69" y="30"/>
                </a:cxn>
                <a:cxn ang="0">
                  <a:pos x="107" y="64"/>
                </a:cxn>
                <a:cxn ang="0">
                  <a:pos x="107" y="184"/>
                </a:cxn>
                <a:cxn ang="0">
                  <a:pos x="143" y="184"/>
                </a:cxn>
                <a:cxn ang="0">
                  <a:pos x="143" y="60"/>
                </a:cxn>
                <a:cxn ang="0">
                  <a:pos x="69" y="0"/>
                </a:cxn>
              </a:cxnLst>
              <a:rect l="0" t="0" r="r" b="b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"/>
            <p:cNvSpPr/>
            <p:nvPr userDrawn="1"/>
          </p:nvSpPr>
          <p:spPr bwMode="auto">
            <a:xfrm>
              <a:off x="2373" y="1967"/>
              <a:ext cx="153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0"/>
                </a:cxn>
                <a:cxn ang="0">
                  <a:pos x="48" y="544"/>
                </a:cxn>
                <a:cxn ang="0">
                  <a:pos x="159" y="544"/>
                </a:cxn>
                <a:cxn ang="0">
                  <a:pos x="159" y="0"/>
                </a:cxn>
                <a:cxn ang="0">
                  <a:pos x="0" y="0"/>
                </a:cxn>
              </a:cxnLst>
              <a:rect l="0" t="0" r="r" b="b"/>
              <a:pathLst>
                <a:path w="159" h="544">
                  <a:moveTo>
                    <a:pt x="0" y="0"/>
                  </a:moveTo>
                  <a:lnTo>
                    <a:pt x="48" y="30"/>
                  </a:lnTo>
                  <a:lnTo>
                    <a:pt x="48" y="544"/>
                  </a:lnTo>
                  <a:lnTo>
                    <a:pt x="159" y="544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"/>
            <p:cNvSpPr/>
            <p:nvPr userDrawn="1"/>
          </p:nvSpPr>
          <p:spPr bwMode="auto">
            <a:xfrm>
              <a:off x="2562" y="1967"/>
              <a:ext cx="558" cy="549"/>
            </a:xfrm>
            <a:custGeom>
              <a:avLst/>
              <a:gdLst/>
              <a:ahLst/>
              <a:cxnLst>
                <a:cxn ang="0">
                  <a:pos x="107" y="120"/>
                </a:cxn>
                <a:cxn ang="0">
                  <a:pos x="100" y="148"/>
                </a:cxn>
                <a:cxn ang="0">
                  <a:pos x="100" y="148"/>
                </a:cxn>
                <a:cxn ang="0">
                  <a:pos x="92" y="12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79" y="180"/>
                </a:cxn>
                <a:cxn ang="0">
                  <a:pos x="121" y="180"/>
                </a:cxn>
                <a:cxn ang="0">
                  <a:pos x="186" y="0"/>
                </a:cxn>
                <a:cxn ang="0">
                  <a:pos x="145" y="0"/>
                </a:cxn>
                <a:cxn ang="0">
                  <a:pos x="107" y="120"/>
                </a:cxn>
              </a:cxnLst>
              <a:rect l="0" t="0" r="r" b="b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"/>
            <p:cNvSpPr/>
            <p:nvPr userDrawn="1"/>
          </p:nvSpPr>
          <p:spPr bwMode="auto">
            <a:xfrm>
              <a:off x="3873" y="1967"/>
              <a:ext cx="809" cy="54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03" y="119"/>
                </a:cxn>
                <a:cxn ang="0">
                  <a:pos x="198" y="147"/>
                </a:cxn>
                <a:cxn ang="0">
                  <a:pos x="198" y="147"/>
                </a:cxn>
                <a:cxn ang="0">
                  <a:pos x="192" y="119"/>
                </a:cxn>
                <a:cxn ang="0">
                  <a:pos x="159" y="0"/>
                </a:cxn>
                <a:cxn ang="0">
                  <a:pos x="125" y="0"/>
                </a:cxn>
                <a:cxn ang="0">
                  <a:pos x="93" y="119"/>
                </a:cxn>
                <a:cxn ang="0">
                  <a:pos x="87" y="147"/>
                </a:cxn>
                <a:cxn ang="0">
                  <a:pos x="86" y="147"/>
                </a:cxn>
                <a:cxn ang="0">
                  <a:pos x="81" y="119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67" y="180"/>
                </a:cxn>
                <a:cxn ang="0">
                  <a:pos x="105" y="180"/>
                </a:cxn>
                <a:cxn ang="0">
                  <a:pos x="136" y="66"/>
                </a:cxn>
                <a:cxn ang="0">
                  <a:pos x="142" y="40"/>
                </a:cxn>
                <a:cxn ang="0">
                  <a:pos x="143" y="40"/>
                </a:cxn>
                <a:cxn ang="0">
                  <a:pos x="148" y="66"/>
                </a:cxn>
                <a:cxn ang="0">
                  <a:pos x="180" y="180"/>
                </a:cxn>
                <a:cxn ang="0">
                  <a:pos x="217" y="180"/>
                </a:cxn>
                <a:cxn ang="0">
                  <a:pos x="270" y="0"/>
                </a:cxn>
                <a:cxn ang="0">
                  <a:pos x="234" y="0"/>
                </a:cxn>
              </a:cxnLst>
              <a:rect l="0" t="0" r="r" b="b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0"/>
            <p:cNvSpPr/>
            <p:nvPr userDrawn="1"/>
          </p:nvSpPr>
          <p:spPr bwMode="auto">
            <a:xfrm>
              <a:off x="3154" y="1967"/>
              <a:ext cx="146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4"/>
                </a:cxn>
                <a:cxn ang="0">
                  <a:pos x="39" y="544"/>
                </a:cxn>
                <a:cxn ang="0">
                  <a:pos x="147" y="544"/>
                </a:cxn>
                <a:cxn ang="0">
                  <a:pos x="147" y="0"/>
                </a:cxn>
                <a:cxn ang="0">
                  <a:pos x="0" y="0"/>
                </a:cxn>
              </a:cxnLst>
              <a:rect l="0" t="0" r="r" b="b"/>
              <a:pathLst>
                <a:path w="147" h="544">
                  <a:moveTo>
                    <a:pt x="0" y="0"/>
                  </a:moveTo>
                  <a:lnTo>
                    <a:pt x="39" y="24"/>
                  </a:lnTo>
                  <a:lnTo>
                    <a:pt x="39" y="544"/>
                  </a:lnTo>
                  <a:lnTo>
                    <a:pt x="147" y="544"/>
                  </a:ln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3399" y="1960"/>
              <a:ext cx="467" cy="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94"/>
                </a:cxn>
                <a:cxn ang="0">
                  <a:pos x="88" y="188"/>
                </a:cxn>
                <a:cxn ang="0">
                  <a:pos x="150" y="175"/>
                </a:cxn>
                <a:cxn ang="0">
                  <a:pos x="139" y="148"/>
                </a:cxn>
                <a:cxn ang="0">
                  <a:pos x="90" y="159"/>
                </a:cxn>
                <a:cxn ang="0">
                  <a:pos x="36" y="118"/>
                </a:cxn>
                <a:cxn ang="0">
                  <a:pos x="34" y="102"/>
                </a:cxn>
                <a:cxn ang="0">
                  <a:pos x="33" y="93"/>
                </a:cxn>
                <a:cxn ang="0">
                  <a:pos x="154" y="93"/>
                </a:cxn>
                <a:cxn ang="0">
                  <a:pos x="154" y="79"/>
                </a:cxn>
                <a:cxn ang="0">
                  <a:pos x="80" y="0"/>
                </a:cxn>
                <a:cxn ang="0">
                  <a:pos x="80" y="27"/>
                </a:cxn>
                <a:cxn ang="0">
                  <a:pos x="119" y="67"/>
                </a:cxn>
                <a:cxn ang="0">
                  <a:pos x="35" y="67"/>
                </a:cxn>
                <a:cxn ang="0">
                  <a:pos x="80" y="27"/>
                </a:cxn>
              </a:cxnLst>
              <a:rect l="0" t="0" r="r" b="b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2"/>
            <p:cNvSpPr/>
            <p:nvPr userDrawn="1"/>
          </p:nvSpPr>
          <p:spPr bwMode="auto">
            <a:xfrm>
              <a:off x="3175" y="1661"/>
              <a:ext cx="851" cy="209"/>
            </a:xfrm>
            <a:custGeom>
              <a:avLst/>
              <a:gdLst/>
              <a:ahLst/>
              <a:cxnLst>
                <a:cxn ang="0">
                  <a:pos x="283" y="69"/>
                </a:cxn>
                <a:cxn ang="0">
                  <a:pos x="142" y="0"/>
                </a:cxn>
                <a:cxn ang="0">
                  <a:pos x="0" y="69"/>
                </a:cxn>
                <a:cxn ang="0">
                  <a:pos x="142" y="28"/>
                </a:cxn>
                <a:cxn ang="0">
                  <a:pos x="283" y="69"/>
                </a:cxn>
              </a:cxnLst>
              <a:rect l="0" t="0" r="r" b="b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13"/>
            <p:cNvSpPr>
              <a:spLocks noChangeArrowheads="1"/>
            </p:cNvSpPr>
            <p:nvPr userDrawn="1"/>
          </p:nvSpPr>
          <p:spPr bwMode="auto">
            <a:xfrm>
              <a:off x="2415" y="1744"/>
              <a:ext cx="126" cy="125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 一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8028384" y="4914880"/>
            <a:ext cx="10436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59B5867-DE59-46F3-AFF3-A11EED7B06D6}" type="slidenum">
              <a:rPr lang="zh-CN" altLang="en-US" sz="120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‹#›</a:t>
            </a:fld>
            <a:endParaRPr lang="zh-CN" altLang="en-US" sz="12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288000" y="189000"/>
            <a:ext cx="8229600" cy="48715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6" name="内容占位符 2"/>
          <p:cNvSpPr>
            <a:spLocks noGrp="1"/>
          </p:cNvSpPr>
          <p:nvPr>
            <p:ph idx="1" hasCustomPrompt="1"/>
          </p:nvPr>
        </p:nvSpPr>
        <p:spPr>
          <a:xfrm>
            <a:off x="467544" y="1275606"/>
            <a:ext cx="8280920" cy="3348372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单击此处编辑正文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内容占位符 2"/>
          <p:cNvSpPr>
            <a:spLocks noGrp="1"/>
          </p:cNvSpPr>
          <p:nvPr>
            <p:ph idx="10" hasCustomPrompt="1"/>
          </p:nvPr>
        </p:nvSpPr>
        <p:spPr>
          <a:xfrm>
            <a:off x="467544" y="843558"/>
            <a:ext cx="8280920" cy="368634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单击此处编辑小标题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7476" y="4941094"/>
            <a:ext cx="771525" cy="147638"/>
            <a:chOff x="1292" y="1661"/>
            <a:chExt cx="3390" cy="862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92" y="1661"/>
              <a:ext cx="3390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 userDrawn="1"/>
          </p:nvSpPr>
          <p:spPr bwMode="auto">
            <a:xfrm>
              <a:off x="1292" y="1967"/>
              <a:ext cx="467" cy="556"/>
            </a:xfrm>
            <a:custGeom>
              <a:avLst/>
              <a:gdLst/>
              <a:ahLst/>
              <a:cxnLst>
                <a:cxn ang="0">
                  <a:pos x="120" y="149"/>
                </a:cxn>
                <a:cxn ang="0">
                  <a:pos x="88" y="154"/>
                </a:cxn>
                <a:cxn ang="0">
                  <a:pos x="52" y="120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5" y="10"/>
                </a:cxn>
                <a:cxn ang="0">
                  <a:pos x="15" y="119"/>
                </a:cxn>
                <a:cxn ang="0">
                  <a:pos x="88" y="184"/>
                </a:cxn>
                <a:cxn ang="0">
                  <a:pos x="156" y="171"/>
                </a:cxn>
                <a:cxn ang="0">
                  <a:pos x="156" y="0"/>
                </a:cxn>
                <a:cxn ang="0">
                  <a:pos x="120" y="0"/>
                </a:cxn>
                <a:cxn ang="0">
                  <a:pos x="120" y="149"/>
                </a:cxn>
              </a:cxnLst>
              <a:rect l="0" t="0" r="r" b="b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"/>
            <p:cNvSpPr/>
            <p:nvPr userDrawn="1"/>
          </p:nvSpPr>
          <p:spPr bwMode="auto">
            <a:xfrm>
              <a:off x="1871" y="1960"/>
              <a:ext cx="425" cy="556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13"/>
                </a:cxn>
                <a:cxn ang="0">
                  <a:pos x="0" y="184"/>
                </a:cxn>
                <a:cxn ang="0">
                  <a:pos x="37" y="184"/>
                </a:cxn>
                <a:cxn ang="0">
                  <a:pos x="37" y="35"/>
                </a:cxn>
                <a:cxn ang="0">
                  <a:pos x="69" y="30"/>
                </a:cxn>
                <a:cxn ang="0">
                  <a:pos x="107" y="64"/>
                </a:cxn>
                <a:cxn ang="0">
                  <a:pos x="107" y="184"/>
                </a:cxn>
                <a:cxn ang="0">
                  <a:pos x="143" y="184"/>
                </a:cxn>
                <a:cxn ang="0">
                  <a:pos x="143" y="60"/>
                </a:cxn>
                <a:cxn ang="0">
                  <a:pos x="69" y="0"/>
                </a:cxn>
              </a:cxnLst>
              <a:rect l="0" t="0" r="r" b="b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"/>
            <p:cNvSpPr/>
            <p:nvPr userDrawn="1"/>
          </p:nvSpPr>
          <p:spPr bwMode="auto">
            <a:xfrm>
              <a:off x="2373" y="1967"/>
              <a:ext cx="153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0"/>
                </a:cxn>
                <a:cxn ang="0">
                  <a:pos x="48" y="544"/>
                </a:cxn>
                <a:cxn ang="0">
                  <a:pos x="159" y="544"/>
                </a:cxn>
                <a:cxn ang="0">
                  <a:pos x="159" y="0"/>
                </a:cxn>
                <a:cxn ang="0">
                  <a:pos x="0" y="0"/>
                </a:cxn>
              </a:cxnLst>
              <a:rect l="0" t="0" r="r" b="b"/>
              <a:pathLst>
                <a:path w="159" h="544">
                  <a:moveTo>
                    <a:pt x="0" y="0"/>
                  </a:moveTo>
                  <a:lnTo>
                    <a:pt x="48" y="30"/>
                  </a:lnTo>
                  <a:lnTo>
                    <a:pt x="48" y="544"/>
                  </a:lnTo>
                  <a:lnTo>
                    <a:pt x="159" y="544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"/>
            <p:cNvSpPr/>
            <p:nvPr userDrawn="1"/>
          </p:nvSpPr>
          <p:spPr bwMode="auto">
            <a:xfrm>
              <a:off x="2562" y="1967"/>
              <a:ext cx="558" cy="549"/>
            </a:xfrm>
            <a:custGeom>
              <a:avLst/>
              <a:gdLst/>
              <a:ahLst/>
              <a:cxnLst>
                <a:cxn ang="0">
                  <a:pos x="107" y="120"/>
                </a:cxn>
                <a:cxn ang="0">
                  <a:pos x="100" y="148"/>
                </a:cxn>
                <a:cxn ang="0">
                  <a:pos x="100" y="148"/>
                </a:cxn>
                <a:cxn ang="0">
                  <a:pos x="92" y="12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79" y="180"/>
                </a:cxn>
                <a:cxn ang="0">
                  <a:pos x="121" y="180"/>
                </a:cxn>
                <a:cxn ang="0">
                  <a:pos x="186" y="0"/>
                </a:cxn>
                <a:cxn ang="0">
                  <a:pos x="145" y="0"/>
                </a:cxn>
                <a:cxn ang="0">
                  <a:pos x="107" y="120"/>
                </a:cxn>
              </a:cxnLst>
              <a:rect l="0" t="0" r="r" b="b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"/>
            <p:cNvSpPr/>
            <p:nvPr userDrawn="1"/>
          </p:nvSpPr>
          <p:spPr bwMode="auto">
            <a:xfrm>
              <a:off x="3873" y="1967"/>
              <a:ext cx="809" cy="54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03" y="119"/>
                </a:cxn>
                <a:cxn ang="0">
                  <a:pos x="198" y="147"/>
                </a:cxn>
                <a:cxn ang="0">
                  <a:pos x="198" y="147"/>
                </a:cxn>
                <a:cxn ang="0">
                  <a:pos x="192" y="119"/>
                </a:cxn>
                <a:cxn ang="0">
                  <a:pos x="159" y="0"/>
                </a:cxn>
                <a:cxn ang="0">
                  <a:pos x="125" y="0"/>
                </a:cxn>
                <a:cxn ang="0">
                  <a:pos x="93" y="119"/>
                </a:cxn>
                <a:cxn ang="0">
                  <a:pos x="87" y="147"/>
                </a:cxn>
                <a:cxn ang="0">
                  <a:pos x="86" y="147"/>
                </a:cxn>
                <a:cxn ang="0">
                  <a:pos x="81" y="119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67" y="180"/>
                </a:cxn>
                <a:cxn ang="0">
                  <a:pos x="105" y="180"/>
                </a:cxn>
                <a:cxn ang="0">
                  <a:pos x="136" y="66"/>
                </a:cxn>
                <a:cxn ang="0">
                  <a:pos x="142" y="40"/>
                </a:cxn>
                <a:cxn ang="0">
                  <a:pos x="143" y="40"/>
                </a:cxn>
                <a:cxn ang="0">
                  <a:pos x="148" y="66"/>
                </a:cxn>
                <a:cxn ang="0">
                  <a:pos x="180" y="180"/>
                </a:cxn>
                <a:cxn ang="0">
                  <a:pos x="217" y="180"/>
                </a:cxn>
                <a:cxn ang="0">
                  <a:pos x="270" y="0"/>
                </a:cxn>
                <a:cxn ang="0">
                  <a:pos x="234" y="0"/>
                </a:cxn>
              </a:cxnLst>
              <a:rect l="0" t="0" r="r" b="b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0"/>
            <p:cNvSpPr/>
            <p:nvPr userDrawn="1"/>
          </p:nvSpPr>
          <p:spPr bwMode="auto">
            <a:xfrm>
              <a:off x="3154" y="1967"/>
              <a:ext cx="146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4"/>
                </a:cxn>
                <a:cxn ang="0">
                  <a:pos x="39" y="544"/>
                </a:cxn>
                <a:cxn ang="0">
                  <a:pos x="147" y="544"/>
                </a:cxn>
                <a:cxn ang="0">
                  <a:pos x="147" y="0"/>
                </a:cxn>
                <a:cxn ang="0">
                  <a:pos x="0" y="0"/>
                </a:cxn>
              </a:cxnLst>
              <a:rect l="0" t="0" r="r" b="b"/>
              <a:pathLst>
                <a:path w="147" h="544">
                  <a:moveTo>
                    <a:pt x="0" y="0"/>
                  </a:moveTo>
                  <a:lnTo>
                    <a:pt x="39" y="24"/>
                  </a:lnTo>
                  <a:lnTo>
                    <a:pt x="39" y="544"/>
                  </a:lnTo>
                  <a:lnTo>
                    <a:pt x="147" y="544"/>
                  </a:ln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3399" y="1960"/>
              <a:ext cx="467" cy="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94"/>
                </a:cxn>
                <a:cxn ang="0">
                  <a:pos x="88" y="188"/>
                </a:cxn>
                <a:cxn ang="0">
                  <a:pos x="150" y="175"/>
                </a:cxn>
                <a:cxn ang="0">
                  <a:pos x="139" y="148"/>
                </a:cxn>
                <a:cxn ang="0">
                  <a:pos x="90" y="159"/>
                </a:cxn>
                <a:cxn ang="0">
                  <a:pos x="36" y="118"/>
                </a:cxn>
                <a:cxn ang="0">
                  <a:pos x="34" y="102"/>
                </a:cxn>
                <a:cxn ang="0">
                  <a:pos x="33" y="93"/>
                </a:cxn>
                <a:cxn ang="0">
                  <a:pos x="154" y="93"/>
                </a:cxn>
                <a:cxn ang="0">
                  <a:pos x="154" y="79"/>
                </a:cxn>
                <a:cxn ang="0">
                  <a:pos x="80" y="0"/>
                </a:cxn>
                <a:cxn ang="0">
                  <a:pos x="80" y="27"/>
                </a:cxn>
                <a:cxn ang="0">
                  <a:pos x="119" y="67"/>
                </a:cxn>
                <a:cxn ang="0">
                  <a:pos x="35" y="67"/>
                </a:cxn>
                <a:cxn ang="0">
                  <a:pos x="80" y="27"/>
                </a:cxn>
              </a:cxnLst>
              <a:rect l="0" t="0" r="r" b="b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2"/>
            <p:cNvSpPr/>
            <p:nvPr userDrawn="1"/>
          </p:nvSpPr>
          <p:spPr bwMode="auto">
            <a:xfrm>
              <a:off x="3175" y="1661"/>
              <a:ext cx="851" cy="209"/>
            </a:xfrm>
            <a:custGeom>
              <a:avLst/>
              <a:gdLst/>
              <a:ahLst/>
              <a:cxnLst>
                <a:cxn ang="0">
                  <a:pos x="283" y="69"/>
                </a:cxn>
                <a:cxn ang="0">
                  <a:pos x="142" y="0"/>
                </a:cxn>
                <a:cxn ang="0">
                  <a:pos x="0" y="69"/>
                </a:cxn>
                <a:cxn ang="0">
                  <a:pos x="142" y="28"/>
                </a:cxn>
                <a:cxn ang="0">
                  <a:pos x="283" y="69"/>
                </a:cxn>
              </a:cxnLst>
              <a:rect l="0" t="0" r="r" b="b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13"/>
            <p:cNvSpPr>
              <a:spLocks noChangeArrowheads="1"/>
            </p:cNvSpPr>
            <p:nvPr userDrawn="1"/>
          </p:nvSpPr>
          <p:spPr bwMode="auto">
            <a:xfrm>
              <a:off x="2415" y="1744"/>
              <a:ext cx="126" cy="125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 二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back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9992"/>
            <a:ext cx="9144000" cy="3135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27989" y="4914900"/>
            <a:ext cx="1044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fld id="{51DDEF4D-8900-428A-BCD6-F48BA28B0BB4}" type="slidenum">
              <a:rPr lang="zh-CN" altLang="en-US" sz="120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‹#›</a:t>
            </a:fld>
            <a:endParaRPr lang="zh-CN" altLang="en-US" sz="12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标题 1"/>
          <p:cNvSpPr>
            <a:spLocks noGrp="1"/>
          </p:cNvSpPr>
          <p:nvPr>
            <p:ph type="title" hasCustomPrompt="1"/>
          </p:nvPr>
        </p:nvSpPr>
        <p:spPr>
          <a:xfrm>
            <a:off x="288000" y="189000"/>
            <a:ext cx="8229600" cy="48715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4" name="内容占位符 2"/>
          <p:cNvSpPr>
            <a:spLocks noGrp="1"/>
          </p:cNvSpPr>
          <p:nvPr>
            <p:ph idx="1" hasCustomPrompt="1"/>
          </p:nvPr>
        </p:nvSpPr>
        <p:spPr>
          <a:xfrm>
            <a:off x="467544" y="951570"/>
            <a:ext cx="8280920" cy="2916324"/>
          </a:xfrm>
          <a:prstGeom prst="rect">
            <a:avLst/>
          </a:prstGeom>
        </p:spPr>
        <p:txBody>
          <a:bodyPr numCol="2" spcCol="72000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单击此处编辑正文</a:t>
            </a:r>
          </a:p>
        </p:txBody>
      </p:sp>
      <p:cxnSp>
        <p:nvCxnSpPr>
          <p:cNvPr id="25" name="9 Conector recto"/>
          <p:cNvCxnSpPr/>
          <p:nvPr/>
        </p:nvCxnSpPr>
        <p:spPr bwMode="auto">
          <a:xfrm>
            <a:off x="4572000" y="897564"/>
            <a:ext cx="0" cy="307834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1 Título"/>
          <p:cNvSpPr txBox="1"/>
          <p:nvPr/>
        </p:nvSpPr>
        <p:spPr bwMode="auto">
          <a:xfrm>
            <a:off x="4913314" y="3112517"/>
            <a:ext cx="2663825" cy="355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了解更多信息，请访问</a:t>
            </a:r>
            <a:r>
              <a:rPr lang="es-HN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s-HN" altLang="zh-CN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1 Título"/>
          <p:cNvSpPr txBox="1"/>
          <p:nvPr/>
        </p:nvSpPr>
        <p:spPr bwMode="auto">
          <a:xfrm>
            <a:off x="4913314" y="3295873"/>
            <a:ext cx="3324225" cy="355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s-HN" altLang="zh-CN" sz="1900" b="1" dirty="0">
                <a:solidFill>
                  <a:srgbClr val="404040"/>
                </a:solidFill>
                <a:latin typeface="Rockwell" pitchFamily="18" charset="0"/>
              </a:rPr>
              <a:t>www.</a:t>
            </a:r>
            <a:r>
              <a:rPr lang="en-US" altLang="zh-CN" sz="1900" b="1" dirty="0" err="1">
                <a:solidFill>
                  <a:srgbClr val="C00000"/>
                </a:solidFill>
                <a:latin typeface="Rockwell" pitchFamily="18" charset="0"/>
              </a:rPr>
              <a:t>cn-uniview</a:t>
            </a:r>
            <a:r>
              <a:rPr lang="es-HN" altLang="zh-CN" sz="1900" b="1" dirty="0">
                <a:solidFill>
                  <a:srgbClr val="404040"/>
                </a:solidFill>
                <a:latin typeface="Rockwell" pitchFamily="18" charset="0"/>
              </a:rPr>
              <a:t>.com</a:t>
            </a:r>
            <a:endParaRPr lang="es-HN" altLang="zh-CN" sz="1900" b="1" dirty="0">
              <a:solidFill>
                <a:srgbClr val="FFC000"/>
              </a:solidFill>
              <a:latin typeface="Rockwell" pitchFamily="18" charset="0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7476" y="4941094"/>
            <a:ext cx="771525" cy="147638"/>
            <a:chOff x="1292" y="1661"/>
            <a:chExt cx="3390" cy="862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92" y="1661"/>
              <a:ext cx="3390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5"/>
            <p:cNvSpPr/>
            <p:nvPr userDrawn="1"/>
          </p:nvSpPr>
          <p:spPr bwMode="auto">
            <a:xfrm>
              <a:off x="1292" y="1967"/>
              <a:ext cx="467" cy="556"/>
            </a:xfrm>
            <a:custGeom>
              <a:avLst/>
              <a:gdLst/>
              <a:ahLst/>
              <a:cxnLst>
                <a:cxn ang="0">
                  <a:pos x="120" y="149"/>
                </a:cxn>
                <a:cxn ang="0">
                  <a:pos x="88" y="154"/>
                </a:cxn>
                <a:cxn ang="0">
                  <a:pos x="52" y="120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5" y="10"/>
                </a:cxn>
                <a:cxn ang="0">
                  <a:pos x="15" y="119"/>
                </a:cxn>
                <a:cxn ang="0">
                  <a:pos x="88" y="184"/>
                </a:cxn>
                <a:cxn ang="0">
                  <a:pos x="156" y="171"/>
                </a:cxn>
                <a:cxn ang="0">
                  <a:pos x="156" y="0"/>
                </a:cxn>
                <a:cxn ang="0">
                  <a:pos x="120" y="0"/>
                </a:cxn>
                <a:cxn ang="0">
                  <a:pos x="120" y="149"/>
                </a:cxn>
              </a:cxnLst>
              <a:rect l="0" t="0" r="r" b="b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6"/>
            <p:cNvSpPr/>
            <p:nvPr userDrawn="1"/>
          </p:nvSpPr>
          <p:spPr bwMode="auto">
            <a:xfrm>
              <a:off x="1871" y="1960"/>
              <a:ext cx="425" cy="556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13"/>
                </a:cxn>
                <a:cxn ang="0">
                  <a:pos x="0" y="184"/>
                </a:cxn>
                <a:cxn ang="0">
                  <a:pos x="37" y="184"/>
                </a:cxn>
                <a:cxn ang="0">
                  <a:pos x="37" y="35"/>
                </a:cxn>
                <a:cxn ang="0">
                  <a:pos x="69" y="30"/>
                </a:cxn>
                <a:cxn ang="0">
                  <a:pos x="107" y="64"/>
                </a:cxn>
                <a:cxn ang="0">
                  <a:pos x="107" y="184"/>
                </a:cxn>
                <a:cxn ang="0">
                  <a:pos x="143" y="184"/>
                </a:cxn>
                <a:cxn ang="0">
                  <a:pos x="143" y="60"/>
                </a:cxn>
                <a:cxn ang="0">
                  <a:pos x="69" y="0"/>
                </a:cxn>
              </a:cxnLst>
              <a:rect l="0" t="0" r="r" b="b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/>
            <p:nvPr userDrawn="1"/>
          </p:nvSpPr>
          <p:spPr bwMode="auto">
            <a:xfrm>
              <a:off x="2373" y="1967"/>
              <a:ext cx="153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0"/>
                </a:cxn>
                <a:cxn ang="0">
                  <a:pos x="48" y="544"/>
                </a:cxn>
                <a:cxn ang="0">
                  <a:pos x="159" y="544"/>
                </a:cxn>
                <a:cxn ang="0">
                  <a:pos x="159" y="0"/>
                </a:cxn>
                <a:cxn ang="0">
                  <a:pos x="0" y="0"/>
                </a:cxn>
              </a:cxnLst>
              <a:rect l="0" t="0" r="r" b="b"/>
              <a:pathLst>
                <a:path w="159" h="544">
                  <a:moveTo>
                    <a:pt x="0" y="0"/>
                  </a:moveTo>
                  <a:lnTo>
                    <a:pt x="48" y="30"/>
                  </a:lnTo>
                  <a:lnTo>
                    <a:pt x="48" y="544"/>
                  </a:lnTo>
                  <a:lnTo>
                    <a:pt x="159" y="544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"/>
            <p:cNvSpPr/>
            <p:nvPr userDrawn="1"/>
          </p:nvSpPr>
          <p:spPr bwMode="auto">
            <a:xfrm>
              <a:off x="2562" y="1967"/>
              <a:ext cx="558" cy="549"/>
            </a:xfrm>
            <a:custGeom>
              <a:avLst/>
              <a:gdLst/>
              <a:ahLst/>
              <a:cxnLst>
                <a:cxn ang="0">
                  <a:pos x="107" y="120"/>
                </a:cxn>
                <a:cxn ang="0">
                  <a:pos x="100" y="148"/>
                </a:cxn>
                <a:cxn ang="0">
                  <a:pos x="100" y="148"/>
                </a:cxn>
                <a:cxn ang="0">
                  <a:pos x="92" y="12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79" y="180"/>
                </a:cxn>
                <a:cxn ang="0">
                  <a:pos x="121" y="180"/>
                </a:cxn>
                <a:cxn ang="0">
                  <a:pos x="186" y="0"/>
                </a:cxn>
                <a:cxn ang="0">
                  <a:pos x="145" y="0"/>
                </a:cxn>
                <a:cxn ang="0">
                  <a:pos x="107" y="120"/>
                </a:cxn>
              </a:cxnLst>
              <a:rect l="0" t="0" r="r" b="b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"/>
            <p:cNvSpPr/>
            <p:nvPr userDrawn="1"/>
          </p:nvSpPr>
          <p:spPr bwMode="auto">
            <a:xfrm>
              <a:off x="3873" y="1967"/>
              <a:ext cx="809" cy="54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03" y="119"/>
                </a:cxn>
                <a:cxn ang="0">
                  <a:pos x="198" y="147"/>
                </a:cxn>
                <a:cxn ang="0">
                  <a:pos x="198" y="147"/>
                </a:cxn>
                <a:cxn ang="0">
                  <a:pos x="192" y="119"/>
                </a:cxn>
                <a:cxn ang="0">
                  <a:pos x="159" y="0"/>
                </a:cxn>
                <a:cxn ang="0">
                  <a:pos x="125" y="0"/>
                </a:cxn>
                <a:cxn ang="0">
                  <a:pos x="93" y="119"/>
                </a:cxn>
                <a:cxn ang="0">
                  <a:pos x="87" y="147"/>
                </a:cxn>
                <a:cxn ang="0">
                  <a:pos x="86" y="147"/>
                </a:cxn>
                <a:cxn ang="0">
                  <a:pos x="81" y="119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67" y="180"/>
                </a:cxn>
                <a:cxn ang="0">
                  <a:pos x="105" y="180"/>
                </a:cxn>
                <a:cxn ang="0">
                  <a:pos x="136" y="66"/>
                </a:cxn>
                <a:cxn ang="0">
                  <a:pos x="142" y="40"/>
                </a:cxn>
                <a:cxn ang="0">
                  <a:pos x="143" y="40"/>
                </a:cxn>
                <a:cxn ang="0">
                  <a:pos x="148" y="66"/>
                </a:cxn>
                <a:cxn ang="0">
                  <a:pos x="180" y="180"/>
                </a:cxn>
                <a:cxn ang="0">
                  <a:pos x="217" y="180"/>
                </a:cxn>
                <a:cxn ang="0">
                  <a:pos x="270" y="0"/>
                </a:cxn>
                <a:cxn ang="0">
                  <a:pos x="234" y="0"/>
                </a:cxn>
              </a:cxnLst>
              <a:rect l="0" t="0" r="r" b="b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"/>
            <p:cNvSpPr/>
            <p:nvPr userDrawn="1"/>
          </p:nvSpPr>
          <p:spPr bwMode="auto">
            <a:xfrm>
              <a:off x="3154" y="1967"/>
              <a:ext cx="146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4"/>
                </a:cxn>
                <a:cxn ang="0">
                  <a:pos x="39" y="544"/>
                </a:cxn>
                <a:cxn ang="0">
                  <a:pos x="147" y="544"/>
                </a:cxn>
                <a:cxn ang="0">
                  <a:pos x="147" y="0"/>
                </a:cxn>
                <a:cxn ang="0">
                  <a:pos x="0" y="0"/>
                </a:cxn>
              </a:cxnLst>
              <a:rect l="0" t="0" r="r" b="b"/>
              <a:pathLst>
                <a:path w="147" h="544">
                  <a:moveTo>
                    <a:pt x="0" y="0"/>
                  </a:moveTo>
                  <a:lnTo>
                    <a:pt x="39" y="24"/>
                  </a:lnTo>
                  <a:lnTo>
                    <a:pt x="39" y="544"/>
                  </a:lnTo>
                  <a:lnTo>
                    <a:pt x="147" y="544"/>
                  </a:ln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3399" y="1960"/>
              <a:ext cx="467" cy="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94"/>
                </a:cxn>
                <a:cxn ang="0">
                  <a:pos x="88" y="188"/>
                </a:cxn>
                <a:cxn ang="0">
                  <a:pos x="150" y="175"/>
                </a:cxn>
                <a:cxn ang="0">
                  <a:pos x="139" y="148"/>
                </a:cxn>
                <a:cxn ang="0">
                  <a:pos x="90" y="159"/>
                </a:cxn>
                <a:cxn ang="0">
                  <a:pos x="36" y="118"/>
                </a:cxn>
                <a:cxn ang="0">
                  <a:pos x="34" y="102"/>
                </a:cxn>
                <a:cxn ang="0">
                  <a:pos x="33" y="93"/>
                </a:cxn>
                <a:cxn ang="0">
                  <a:pos x="154" y="93"/>
                </a:cxn>
                <a:cxn ang="0">
                  <a:pos x="154" y="79"/>
                </a:cxn>
                <a:cxn ang="0">
                  <a:pos x="80" y="0"/>
                </a:cxn>
                <a:cxn ang="0">
                  <a:pos x="80" y="27"/>
                </a:cxn>
                <a:cxn ang="0">
                  <a:pos x="119" y="67"/>
                </a:cxn>
                <a:cxn ang="0">
                  <a:pos x="35" y="67"/>
                </a:cxn>
                <a:cxn ang="0">
                  <a:pos x="80" y="27"/>
                </a:cxn>
              </a:cxnLst>
              <a:rect l="0" t="0" r="r" b="b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2"/>
            <p:cNvSpPr/>
            <p:nvPr userDrawn="1"/>
          </p:nvSpPr>
          <p:spPr bwMode="auto">
            <a:xfrm>
              <a:off x="3175" y="1661"/>
              <a:ext cx="851" cy="209"/>
            </a:xfrm>
            <a:custGeom>
              <a:avLst/>
              <a:gdLst/>
              <a:ahLst/>
              <a:cxnLst>
                <a:cxn ang="0">
                  <a:pos x="283" y="69"/>
                </a:cxn>
                <a:cxn ang="0">
                  <a:pos x="142" y="0"/>
                </a:cxn>
                <a:cxn ang="0">
                  <a:pos x="0" y="69"/>
                </a:cxn>
                <a:cxn ang="0">
                  <a:pos x="142" y="28"/>
                </a:cxn>
                <a:cxn ang="0">
                  <a:pos x="283" y="69"/>
                </a:cxn>
              </a:cxnLst>
              <a:rect l="0" t="0" r="r" b="b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13"/>
            <p:cNvSpPr>
              <a:spLocks noChangeArrowheads="1"/>
            </p:cNvSpPr>
            <p:nvPr userDrawn="1"/>
          </p:nvSpPr>
          <p:spPr bwMode="auto">
            <a:xfrm>
              <a:off x="2415" y="1744"/>
              <a:ext cx="126" cy="125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 三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back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9992"/>
            <a:ext cx="9144000" cy="313508"/>
          </a:xfrm>
          <a:prstGeom prst="rect">
            <a:avLst/>
          </a:prstGeom>
        </p:spPr>
      </p:pic>
      <p:pic>
        <p:nvPicPr>
          <p:cNvPr id="6" name="图片 5" descr="back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9992"/>
            <a:ext cx="9144000" cy="3135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27989" y="4914900"/>
            <a:ext cx="1044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fld id="{51DDEF4D-8900-428A-BCD6-F48BA28B0BB4}" type="slidenum">
              <a:rPr lang="zh-CN" altLang="en-US" sz="120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‹#›</a:t>
            </a:fld>
            <a:endParaRPr lang="zh-CN" altLang="en-US" sz="12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288000" y="189000"/>
            <a:ext cx="8229600" cy="48715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1" name="内容占位符 2"/>
          <p:cNvSpPr>
            <a:spLocks noGrp="1"/>
          </p:cNvSpPr>
          <p:nvPr>
            <p:ph idx="1" hasCustomPrompt="1"/>
          </p:nvPr>
        </p:nvSpPr>
        <p:spPr>
          <a:xfrm>
            <a:off x="467544" y="951570"/>
            <a:ext cx="8280920" cy="3348372"/>
          </a:xfrm>
          <a:prstGeom prst="rect">
            <a:avLst/>
          </a:prstGeom>
        </p:spPr>
        <p:txBody>
          <a:bodyPr numCol="3" spcCol="720000"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单击此处编辑正文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22" name="9 Conector recto"/>
          <p:cNvCxnSpPr/>
          <p:nvPr/>
        </p:nvCxnSpPr>
        <p:spPr bwMode="auto">
          <a:xfrm>
            <a:off x="3131840" y="897564"/>
            <a:ext cx="0" cy="345638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9 Conector recto"/>
          <p:cNvCxnSpPr/>
          <p:nvPr/>
        </p:nvCxnSpPr>
        <p:spPr bwMode="auto">
          <a:xfrm>
            <a:off x="6080760" y="897564"/>
            <a:ext cx="0" cy="345638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7476" y="4941094"/>
            <a:ext cx="771525" cy="147638"/>
            <a:chOff x="1292" y="1661"/>
            <a:chExt cx="3390" cy="862"/>
          </a:xfrm>
        </p:grpSpPr>
        <p:sp>
          <p:nvSpPr>
            <p:cNvPr id="24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92" y="1661"/>
              <a:ext cx="3390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"/>
            <p:cNvSpPr/>
            <p:nvPr userDrawn="1"/>
          </p:nvSpPr>
          <p:spPr bwMode="auto">
            <a:xfrm>
              <a:off x="1292" y="1967"/>
              <a:ext cx="467" cy="556"/>
            </a:xfrm>
            <a:custGeom>
              <a:avLst/>
              <a:gdLst/>
              <a:ahLst/>
              <a:cxnLst>
                <a:cxn ang="0">
                  <a:pos x="120" y="149"/>
                </a:cxn>
                <a:cxn ang="0">
                  <a:pos x="88" y="154"/>
                </a:cxn>
                <a:cxn ang="0">
                  <a:pos x="52" y="120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5" y="10"/>
                </a:cxn>
                <a:cxn ang="0">
                  <a:pos x="15" y="119"/>
                </a:cxn>
                <a:cxn ang="0">
                  <a:pos x="88" y="184"/>
                </a:cxn>
                <a:cxn ang="0">
                  <a:pos x="156" y="171"/>
                </a:cxn>
                <a:cxn ang="0">
                  <a:pos x="156" y="0"/>
                </a:cxn>
                <a:cxn ang="0">
                  <a:pos x="120" y="0"/>
                </a:cxn>
                <a:cxn ang="0">
                  <a:pos x="120" y="149"/>
                </a:cxn>
              </a:cxnLst>
              <a:rect l="0" t="0" r="r" b="b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6"/>
            <p:cNvSpPr/>
            <p:nvPr userDrawn="1"/>
          </p:nvSpPr>
          <p:spPr bwMode="auto">
            <a:xfrm>
              <a:off x="1871" y="1960"/>
              <a:ext cx="425" cy="556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13"/>
                </a:cxn>
                <a:cxn ang="0">
                  <a:pos x="0" y="184"/>
                </a:cxn>
                <a:cxn ang="0">
                  <a:pos x="37" y="184"/>
                </a:cxn>
                <a:cxn ang="0">
                  <a:pos x="37" y="35"/>
                </a:cxn>
                <a:cxn ang="0">
                  <a:pos x="69" y="30"/>
                </a:cxn>
                <a:cxn ang="0">
                  <a:pos x="107" y="64"/>
                </a:cxn>
                <a:cxn ang="0">
                  <a:pos x="107" y="184"/>
                </a:cxn>
                <a:cxn ang="0">
                  <a:pos x="143" y="184"/>
                </a:cxn>
                <a:cxn ang="0">
                  <a:pos x="143" y="60"/>
                </a:cxn>
                <a:cxn ang="0">
                  <a:pos x="69" y="0"/>
                </a:cxn>
              </a:cxnLst>
              <a:rect l="0" t="0" r="r" b="b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/>
            <p:nvPr userDrawn="1"/>
          </p:nvSpPr>
          <p:spPr bwMode="auto">
            <a:xfrm>
              <a:off x="2373" y="1967"/>
              <a:ext cx="153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0"/>
                </a:cxn>
                <a:cxn ang="0">
                  <a:pos x="48" y="544"/>
                </a:cxn>
                <a:cxn ang="0">
                  <a:pos x="159" y="544"/>
                </a:cxn>
                <a:cxn ang="0">
                  <a:pos x="159" y="0"/>
                </a:cxn>
                <a:cxn ang="0">
                  <a:pos x="0" y="0"/>
                </a:cxn>
              </a:cxnLst>
              <a:rect l="0" t="0" r="r" b="b"/>
              <a:pathLst>
                <a:path w="159" h="544">
                  <a:moveTo>
                    <a:pt x="0" y="0"/>
                  </a:moveTo>
                  <a:lnTo>
                    <a:pt x="48" y="30"/>
                  </a:lnTo>
                  <a:lnTo>
                    <a:pt x="48" y="544"/>
                  </a:lnTo>
                  <a:lnTo>
                    <a:pt x="159" y="544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"/>
            <p:cNvSpPr/>
            <p:nvPr userDrawn="1"/>
          </p:nvSpPr>
          <p:spPr bwMode="auto">
            <a:xfrm>
              <a:off x="2562" y="1967"/>
              <a:ext cx="558" cy="549"/>
            </a:xfrm>
            <a:custGeom>
              <a:avLst/>
              <a:gdLst/>
              <a:ahLst/>
              <a:cxnLst>
                <a:cxn ang="0">
                  <a:pos x="107" y="120"/>
                </a:cxn>
                <a:cxn ang="0">
                  <a:pos x="100" y="148"/>
                </a:cxn>
                <a:cxn ang="0">
                  <a:pos x="100" y="148"/>
                </a:cxn>
                <a:cxn ang="0">
                  <a:pos x="92" y="12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79" y="180"/>
                </a:cxn>
                <a:cxn ang="0">
                  <a:pos x="121" y="180"/>
                </a:cxn>
                <a:cxn ang="0">
                  <a:pos x="186" y="0"/>
                </a:cxn>
                <a:cxn ang="0">
                  <a:pos x="145" y="0"/>
                </a:cxn>
                <a:cxn ang="0">
                  <a:pos x="107" y="120"/>
                </a:cxn>
              </a:cxnLst>
              <a:rect l="0" t="0" r="r" b="b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"/>
            <p:cNvSpPr/>
            <p:nvPr userDrawn="1"/>
          </p:nvSpPr>
          <p:spPr bwMode="auto">
            <a:xfrm>
              <a:off x="3873" y="1967"/>
              <a:ext cx="809" cy="54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03" y="119"/>
                </a:cxn>
                <a:cxn ang="0">
                  <a:pos x="198" y="147"/>
                </a:cxn>
                <a:cxn ang="0">
                  <a:pos x="198" y="147"/>
                </a:cxn>
                <a:cxn ang="0">
                  <a:pos x="192" y="119"/>
                </a:cxn>
                <a:cxn ang="0">
                  <a:pos x="159" y="0"/>
                </a:cxn>
                <a:cxn ang="0">
                  <a:pos x="125" y="0"/>
                </a:cxn>
                <a:cxn ang="0">
                  <a:pos x="93" y="119"/>
                </a:cxn>
                <a:cxn ang="0">
                  <a:pos x="87" y="147"/>
                </a:cxn>
                <a:cxn ang="0">
                  <a:pos x="86" y="147"/>
                </a:cxn>
                <a:cxn ang="0">
                  <a:pos x="81" y="119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67" y="180"/>
                </a:cxn>
                <a:cxn ang="0">
                  <a:pos x="105" y="180"/>
                </a:cxn>
                <a:cxn ang="0">
                  <a:pos x="136" y="66"/>
                </a:cxn>
                <a:cxn ang="0">
                  <a:pos x="142" y="40"/>
                </a:cxn>
                <a:cxn ang="0">
                  <a:pos x="143" y="40"/>
                </a:cxn>
                <a:cxn ang="0">
                  <a:pos x="148" y="66"/>
                </a:cxn>
                <a:cxn ang="0">
                  <a:pos x="180" y="180"/>
                </a:cxn>
                <a:cxn ang="0">
                  <a:pos x="217" y="180"/>
                </a:cxn>
                <a:cxn ang="0">
                  <a:pos x="270" y="0"/>
                </a:cxn>
                <a:cxn ang="0">
                  <a:pos x="234" y="0"/>
                </a:cxn>
              </a:cxnLst>
              <a:rect l="0" t="0" r="r" b="b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"/>
            <p:cNvSpPr/>
            <p:nvPr userDrawn="1"/>
          </p:nvSpPr>
          <p:spPr bwMode="auto">
            <a:xfrm>
              <a:off x="3154" y="1967"/>
              <a:ext cx="146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4"/>
                </a:cxn>
                <a:cxn ang="0">
                  <a:pos x="39" y="544"/>
                </a:cxn>
                <a:cxn ang="0">
                  <a:pos x="147" y="544"/>
                </a:cxn>
                <a:cxn ang="0">
                  <a:pos x="147" y="0"/>
                </a:cxn>
                <a:cxn ang="0">
                  <a:pos x="0" y="0"/>
                </a:cxn>
              </a:cxnLst>
              <a:rect l="0" t="0" r="r" b="b"/>
              <a:pathLst>
                <a:path w="147" h="544">
                  <a:moveTo>
                    <a:pt x="0" y="0"/>
                  </a:moveTo>
                  <a:lnTo>
                    <a:pt x="39" y="24"/>
                  </a:lnTo>
                  <a:lnTo>
                    <a:pt x="39" y="544"/>
                  </a:lnTo>
                  <a:lnTo>
                    <a:pt x="147" y="544"/>
                  </a:ln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3399" y="1960"/>
              <a:ext cx="467" cy="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94"/>
                </a:cxn>
                <a:cxn ang="0">
                  <a:pos x="88" y="188"/>
                </a:cxn>
                <a:cxn ang="0">
                  <a:pos x="150" y="175"/>
                </a:cxn>
                <a:cxn ang="0">
                  <a:pos x="139" y="148"/>
                </a:cxn>
                <a:cxn ang="0">
                  <a:pos x="90" y="159"/>
                </a:cxn>
                <a:cxn ang="0">
                  <a:pos x="36" y="118"/>
                </a:cxn>
                <a:cxn ang="0">
                  <a:pos x="34" y="102"/>
                </a:cxn>
                <a:cxn ang="0">
                  <a:pos x="33" y="93"/>
                </a:cxn>
                <a:cxn ang="0">
                  <a:pos x="154" y="93"/>
                </a:cxn>
                <a:cxn ang="0">
                  <a:pos x="154" y="79"/>
                </a:cxn>
                <a:cxn ang="0">
                  <a:pos x="80" y="0"/>
                </a:cxn>
                <a:cxn ang="0">
                  <a:pos x="80" y="27"/>
                </a:cxn>
                <a:cxn ang="0">
                  <a:pos x="119" y="67"/>
                </a:cxn>
                <a:cxn ang="0">
                  <a:pos x="35" y="67"/>
                </a:cxn>
                <a:cxn ang="0">
                  <a:pos x="80" y="27"/>
                </a:cxn>
              </a:cxnLst>
              <a:rect l="0" t="0" r="r" b="b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2"/>
            <p:cNvSpPr/>
            <p:nvPr userDrawn="1"/>
          </p:nvSpPr>
          <p:spPr bwMode="auto">
            <a:xfrm>
              <a:off x="3175" y="1661"/>
              <a:ext cx="851" cy="209"/>
            </a:xfrm>
            <a:custGeom>
              <a:avLst/>
              <a:gdLst/>
              <a:ahLst/>
              <a:cxnLst>
                <a:cxn ang="0">
                  <a:pos x="283" y="69"/>
                </a:cxn>
                <a:cxn ang="0">
                  <a:pos x="142" y="0"/>
                </a:cxn>
                <a:cxn ang="0">
                  <a:pos x="0" y="69"/>
                </a:cxn>
                <a:cxn ang="0">
                  <a:pos x="142" y="28"/>
                </a:cxn>
                <a:cxn ang="0">
                  <a:pos x="283" y="69"/>
                </a:cxn>
              </a:cxnLst>
              <a:rect l="0" t="0" r="r" b="b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13"/>
            <p:cNvSpPr>
              <a:spLocks noChangeArrowheads="1"/>
            </p:cNvSpPr>
            <p:nvPr userDrawn="1"/>
          </p:nvSpPr>
          <p:spPr bwMode="auto">
            <a:xfrm>
              <a:off x="2415" y="1744"/>
              <a:ext cx="126" cy="125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 三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back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9992"/>
            <a:ext cx="9144000" cy="313508"/>
          </a:xfrm>
          <a:prstGeom prst="rect">
            <a:avLst/>
          </a:prstGeom>
        </p:spPr>
      </p:pic>
      <p:pic>
        <p:nvPicPr>
          <p:cNvPr id="6" name="图片 5" descr="back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9992"/>
            <a:ext cx="9144000" cy="3135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27989" y="4914900"/>
            <a:ext cx="1044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fld id="{51DDEF4D-8900-428A-BCD6-F48BA28B0BB4}" type="slidenum">
              <a:rPr lang="zh-CN" altLang="en-US" sz="120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‹#›</a:t>
            </a:fld>
            <a:endParaRPr lang="zh-CN" altLang="en-US" sz="12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7476" y="4941094"/>
            <a:ext cx="771525" cy="147638"/>
            <a:chOff x="1292" y="1661"/>
            <a:chExt cx="3390" cy="862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92" y="1661"/>
              <a:ext cx="3390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5"/>
            <p:cNvSpPr/>
            <p:nvPr userDrawn="1"/>
          </p:nvSpPr>
          <p:spPr bwMode="auto">
            <a:xfrm>
              <a:off x="1292" y="1967"/>
              <a:ext cx="467" cy="556"/>
            </a:xfrm>
            <a:custGeom>
              <a:avLst/>
              <a:gdLst/>
              <a:ahLst/>
              <a:cxnLst>
                <a:cxn ang="0">
                  <a:pos x="120" y="149"/>
                </a:cxn>
                <a:cxn ang="0">
                  <a:pos x="88" y="154"/>
                </a:cxn>
                <a:cxn ang="0">
                  <a:pos x="52" y="120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5" y="10"/>
                </a:cxn>
                <a:cxn ang="0">
                  <a:pos x="15" y="119"/>
                </a:cxn>
                <a:cxn ang="0">
                  <a:pos x="88" y="184"/>
                </a:cxn>
                <a:cxn ang="0">
                  <a:pos x="156" y="171"/>
                </a:cxn>
                <a:cxn ang="0">
                  <a:pos x="156" y="0"/>
                </a:cxn>
                <a:cxn ang="0">
                  <a:pos x="120" y="0"/>
                </a:cxn>
                <a:cxn ang="0">
                  <a:pos x="120" y="149"/>
                </a:cxn>
              </a:cxnLst>
              <a:rect l="0" t="0" r="r" b="b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6"/>
            <p:cNvSpPr/>
            <p:nvPr userDrawn="1"/>
          </p:nvSpPr>
          <p:spPr bwMode="auto">
            <a:xfrm>
              <a:off x="1871" y="1960"/>
              <a:ext cx="425" cy="556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13"/>
                </a:cxn>
                <a:cxn ang="0">
                  <a:pos x="0" y="184"/>
                </a:cxn>
                <a:cxn ang="0">
                  <a:pos x="37" y="184"/>
                </a:cxn>
                <a:cxn ang="0">
                  <a:pos x="37" y="35"/>
                </a:cxn>
                <a:cxn ang="0">
                  <a:pos x="69" y="30"/>
                </a:cxn>
                <a:cxn ang="0">
                  <a:pos x="107" y="64"/>
                </a:cxn>
                <a:cxn ang="0">
                  <a:pos x="107" y="184"/>
                </a:cxn>
                <a:cxn ang="0">
                  <a:pos x="143" y="184"/>
                </a:cxn>
                <a:cxn ang="0">
                  <a:pos x="143" y="60"/>
                </a:cxn>
                <a:cxn ang="0">
                  <a:pos x="69" y="0"/>
                </a:cxn>
              </a:cxnLst>
              <a:rect l="0" t="0" r="r" b="b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"/>
            <p:cNvSpPr/>
            <p:nvPr userDrawn="1"/>
          </p:nvSpPr>
          <p:spPr bwMode="auto">
            <a:xfrm>
              <a:off x="2373" y="1967"/>
              <a:ext cx="153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0"/>
                </a:cxn>
                <a:cxn ang="0">
                  <a:pos x="48" y="544"/>
                </a:cxn>
                <a:cxn ang="0">
                  <a:pos x="159" y="544"/>
                </a:cxn>
                <a:cxn ang="0">
                  <a:pos x="159" y="0"/>
                </a:cxn>
                <a:cxn ang="0">
                  <a:pos x="0" y="0"/>
                </a:cxn>
              </a:cxnLst>
              <a:rect l="0" t="0" r="r" b="b"/>
              <a:pathLst>
                <a:path w="159" h="544">
                  <a:moveTo>
                    <a:pt x="0" y="0"/>
                  </a:moveTo>
                  <a:lnTo>
                    <a:pt x="48" y="30"/>
                  </a:lnTo>
                  <a:lnTo>
                    <a:pt x="48" y="544"/>
                  </a:lnTo>
                  <a:lnTo>
                    <a:pt x="159" y="544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8"/>
            <p:cNvSpPr/>
            <p:nvPr userDrawn="1"/>
          </p:nvSpPr>
          <p:spPr bwMode="auto">
            <a:xfrm>
              <a:off x="2562" y="1967"/>
              <a:ext cx="558" cy="549"/>
            </a:xfrm>
            <a:custGeom>
              <a:avLst/>
              <a:gdLst/>
              <a:ahLst/>
              <a:cxnLst>
                <a:cxn ang="0">
                  <a:pos x="107" y="120"/>
                </a:cxn>
                <a:cxn ang="0">
                  <a:pos x="100" y="148"/>
                </a:cxn>
                <a:cxn ang="0">
                  <a:pos x="100" y="148"/>
                </a:cxn>
                <a:cxn ang="0">
                  <a:pos x="92" y="12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79" y="180"/>
                </a:cxn>
                <a:cxn ang="0">
                  <a:pos x="121" y="180"/>
                </a:cxn>
                <a:cxn ang="0">
                  <a:pos x="186" y="0"/>
                </a:cxn>
                <a:cxn ang="0">
                  <a:pos x="145" y="0"/>
                </a:cxn>
                <a:cxn ang="0">
                  <a:pos x="107" y="120"/>
                </a:cxn>
              </a:cxnLst>
              <a:rect l="0" t="0" r="r" b="b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9"/>
            <p:cNvSpPr/>
            <p:nvPr userDrawn="1"/>
          </p:nvSpPr>
          <p:spPr bwMode="auto">
            <a:xfrm>
              <a:off x="3873" y="1967"/>
              <a:ext cx="809" cy="54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03" y="119"/>
                </a:cxn>
                <a:cxn ang="0">
                  <a:pos x="198" y="147"/>
                </a:cxn>
                <a:cxn ang="0">
                  <a:pos x="198" y="147"/>
                </a:cxn>
                <a:cxn ang="0">
                  <a:pos x="192" y="119"/>
                </a:cxn>
                <a:cxn ang="0">
                  <a:pos x="159" y="0"/>
                </a:cxn>
                <a:cxn ang="0">
                  <a:pos x="125" y="0"/>
                </a:cxn>
                <a:cxn ang="0">
                  <a:pos x="93" y="119"/>
                </a:cxn>
                <a:cxn ang="0">
                  <a:pos x="87" y="147"/>
                </a:cxn>
                <a:cxn ang="0">
                  <a:pos x="86" y="147"/>
                </a:cxn>
                <a:cxn ang="0">
                  <a:pos x="81" y="119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67" y="180"/>
                </a:cxn>
                <a:cxn ang="0">
                  <a:pos x="105" y="180"/>
                </a:cxn>
                <a:cxn ang="0">
                  <a:pos x="136" y="66"/>
                </a:cxn>
                <a:cxn ang="0">
                  <a:pos x="142" y="40"/>
                </a:cxn>
                <a:cxn ang="0">
                  <a:pos x="143" y="40"/>
                </a:cxn>
                <a:cxn ang="0">
                  <a:pos x="148" y="66"/>
                </a:cxn>
                <a:cxn ang="0">
                  <a:pos x="180" y="180"/>
                </a:cxn>
                <a:cxn ang="0">
                  <a:pos x="217" y="180"/>
                </a:cxn>
                <a:cxn ang="0">
                  <a:pos x="270" y="0"/>
                </a:cxn>
                <a:cxn ang="0">
                  <a:pos x="234" y="0"/>
                </a:cxn>
              </a:cxnLst>
              <a:rect l="0" t="0" r="r" b="b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0"/>
            <p:cNvSpPr/>
            <p:nvPr userDrawn="1"/>
          </p:nvSpPr>
          <p:spPr bwMode="auto">
            <a:xfrm>
              <a:off x="3154" y="1967"/>
              <a:ext cx="146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4"/>
                </a:cxn>
                <a:cxn ang="0">
                  <a:pos x="39" y="544"/>
                </a:cxn>
                <a:cxn ang="0">
                  <a:pos x="147" y="544"/>
                </a:cxn>
                <a:cxn ang="0">
                  <a:pos x="147" y="0"/>
                </a:cxn>
                <a:cxn ang="0">
                  <a:pos x="0" y="0"/>
                </a:cxn>
              </a:cxnLst>
              <a:rect l="0" t="0" r="r" b="b"/>
              <a:pathLst>
                <a:path w="147" h="544">
                  <a:moveTo>
                    <a:pt x="0" y="0"/>
                  </a:moveTo>
                  <a:lnTo>
                    <a:pt x="39" y="24"/>
                  </a:lnTo>
                  <a:lnTo>
                    <a:pt x="39" y="544"/>
                  </a:lnTo>
                  <a:lnTo>
                    <a:pt x="147" y="544"/>
                  </a:ln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3399" y="1960"/>
              <a:ext cx="467" cy="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94"/>
                </a:cxn>
                <a:cxn ang="0">
                  <a:pos x="88" y="188"/>
                </a:cxn>
                <a:cxn ang="0">
                  <a:pos x="150" y="175"/>
                </a:cxn>
                <a:cxn ang="0">
                  <a:pos x="139" y="148"/>
                </a:cxn>
                <a:cxn ang="0">
                  <a:pos x="90" y="159"/>
                </a:cxn>
                <a:cxn ang="0">
                  <a:pos x="36" y="118"/>
                </a:cxn>
                <a:cxn ang="0">
                  <a:pos x="34" y="102"/>
                </a:cxn>
                <a:cxn ang="0">
                  <a:pos x="33" y="93"/>
                </a:cxn>
                <a:cxn ang="0">
                  <a:pos x="154" y="93"/>
                </a:cxn>
                <a:cxn ang="0">
                  <a:pos x="154" y="79"/>
                </a:cxn>
                <a:cxn ang="0">
                  <a:pos x="80" y="0"/>
                </a:cxn>
                <a:cxn ang="0">
                  <a:pos x="80" y="27"/>
                </a:cxn>
                <a:cxn ang="0">
                  <a:pos x="119" y="67"/>
                </a:cxn>
                <a:cxn ang="0">
                  <a:pos x="35" y="67"/>
                </a:cxn>
                <a:cxn ang="0">
                  <a:pos x="80" y="27"/>
                </a:cxn>
              </a:cxnLst>
              <a:rect l="0" t="0" r="r" b="b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/>
            <p:nvPr userDrawn="1"/>
          </p:nvSpPr>
          <p:spPr bwMode="auto">
            <a:xfrm>
              <a:off x="3175" y="1661"/>
              <a:ext cx="851" cy="209"/>
            </a:xfrm>
            <a:custGeom>
              <a:avLst/>
              <a:gdLst/>
              <a:ahLst/>
              <a:cxnLst>
                <a:cxn ang="0">
                  <a:pos x="283" y="69"/>
                </a:cxn>
                <a:cxn ang="0">
                  <a:pos x="142" y="0"/>
                </a:cxn>
                <a:cxn ang="0">
                  <a:pos x="0" y="69"/>
                </a:cxn>
                <a:cxn ang="0">
                  <a:pos x="142" y="28"/>
                </a:cxn>
                <a:cxn ang="0">
                  <a:pos x="283" y="69"/>
                </a:cxn>
              </a:cxnLst>
              <a:rect l="0" t="0" r="r" b="b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13"/>
            <p:cNvSpPr>
              <a:spLocks noChangeArrowheads="1"/>
            </p:cNvSpPr>
            <p:nvPr userDrawn="1"/>
          </p:nvSpPr>
          <p:spPr bwMode="auto">
            <a:xfrm>
              <a:off x="2415" y="1744"/>
              <a:ext cx="126" cy="125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288000" y="189000"/>
            <a:ext cx="8229600" cy="48715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1" name="内容占位符 2"/>
          <p:cNvSpPr>
            <a:spLocks noGrp="1"/>
          </p:cNvSpPr>
          <p:nvPr>
            <p:ph idx="1" hasCustomPrompt="1"/>
          </p:nvPr>
        </p:nvSpPr>
        <p:spPr>
          <a:xfrm>
            <a:off x="5940152" y="1329612"/>
            <a:ext cx="2448272" cy="540060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单击此处编辑正文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内容占位符 2"/>
          <p:cNvSpPr>
            <a:spLocks noGrp="1"/>
          </p:cNvSpPr>
          <p:nvPr>
            <p:ph idx="10" hasCustomPrompt="1"/>
          </p:nvPr>
        </p:nvSpPr>
        <p:spPr>
          <a:xfrm>
            <a:off x="5940152" y="1113588"/>
            <a:ext cx="2016224" cy="270030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单击此处编辑小标题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" name="内容占位符 2"/>
          <p:cNvSpPr>
            <a:spLocks noGrp="1"/>
          </p:cNvSpPr>
          <p:nvPr>
            <p:ph idx="11" hasCustomPrompt="1"/>
          </p:nvPr>
        </p:nvSpPr>
        <p:spPr>
          <a:xfrm>
            <a:off x="5940152" y="2161968"/>
            <a:ext cx="2448272" cy="540060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单击此处编辑正文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" name="内容占位符 2"/>
          <p:cNvSpPr>
            <a:spLocks noGrp="1"/>
          </p:cNvSpPr>
          <p:nvPr>
            <p:ph idx="12" hasCustomPrompt="1"/>
          </p:nvPr>
        </p:nvSpPr>
        <p:spPr>
          <a:xfrm>
            <a:off x="5940152" y="1945944"/>
            <a:ext cx="2016224" cy="270030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单击此处编辑小标题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3" hasCustomPrompt="1"/>
          </p:nvPr>
        </p:nvSpPr>
        <p:spPr>
          <a:xfrm>
            <a:off x="5940152" y="2991780"/>
            <a:ext cx="2448272" cy="540060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单击此处编辑正文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" name="内容占位符 2"/>
          <p:cNvSpPr>
            <a:spLocks noGrp="1"/>
          </p:cNvSpPr>
          <p:nvPr>
            <p:ph idx="14" hasCustomPrompt="1"/>
          </p:nvPr>
        </p:nvSpPr>
        <p:spPr>
          <a:xfrm>
            <a:off x="5940152" y="2775756"/>
            <a:ext cx="2016224" cy="270030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单击此处编辑小标题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" name="内容占位符 2"/>
          <p:cNvSpPr>
            <a:spLocks noGrp="1"/>
          </p:cNvSpPr>
          <p:nvPr>
            <p:ph idx="15" hasCustomPrompt="1"/>
          </p:nvPr>
        </p:nvSpPr>
        <p:spPr>
          <a:xfrm>
            <a:off x="5940152" y="3813888"/>
            <a:ext cx="2448272" cy="540060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单击此处编辑正文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9" name="内容占位符 2"/>
          <p:cNvSpPr>
            <a:spLocks noGrp="1"/>
          </p:cNvSpPr>
          <p:nvPr>
            <p:ph idx="16" hasCustomPrompt="1"/>
          </p:nvPr>
        </p:nvSpPr>
        <p:spPr>
          <a:xfrm>
            <a:off x="5940152" y="3597864"/>
            <a:ext cx="2016224" cy="270030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单击此处编辑小标题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 三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back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9992"/>
            <a:ext cx="9144000" cy="313508"/>
          </a:xfrm>
          <a:prstGeom prst="rect">
            <a:avLst/>
          </a:prstGeom>
        </p:spPr>
      </p:pic>
      <p:pic>
        <p:nvPicPr>
          <p:cNvPr id="6" name="图片 5" descr="back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9992"/>
            <a:ext cx="9144000" cy="3135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27989" y="4914900"/>
            <a:ext cx="1044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fld id="{51DDEF4D-8900-428A-BCD6-F48BA28B0BB4}" type="slidenum">
              <a:rPr lang="zh-CN" altLang="en-US" sz="120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‹#›</a:t>
            </a:fld>
            <a:endParaRPr lang="zh-CN" altLang="en-US" sz="12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7476" y="4941094"/>
            <a:ext cx="771525" cy="147638"/>
            <a:chOff x="1292" y="1661"/>
            <a:chExt cx="3390" cy="862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92" y="1661"/>
              <a:ext cx="3390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5"/>
            <p:cNvSpPr/>
            <p:nvPr userDrawn="1"/>
          </p:nvSpPr>
          <p:spPr bwMode="auto">
            <a:xfrm>
              <a:off x="1292" y="1967"/>
              <a:ext cx="467" cy="556"/>
            </a:xfrm>
            <a:custGeom>
              <a:avLst/>
              <a:gdLst/>
              <a:ahLst/>
              <a:cxnLst>
                <a:cxn ang="0">
                  <a:pos x="120" y="149"/>
                </a:cxn>
                <a:cxn ang="0">
                  <a:pos x="88" y="154"/>
                </a:cxn>
                <a:cxn ang="0">
                  <a:pos x="52" y="120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5" y="10"/>
                </a:cxn>
                <a:cxn ang="0">
                  <a:pos x="15" y="119"/>
                </a:cxn>
                <a:cxn ang="0">
                  <a:pos x="88" y="184"/>
                </a:cxn>
                <a:cxn ang="0">
                  <a:pos x="156" y="171"/>
                </a:cxn>
                <a:cxn ang="0">
                  <a:pos x="156" y="0"/>
                </a:cxn>
                <a:cxn ang="0">
                  <a:pos x="120" y="0"/>
                </a:cxn>
                <a:cxn ang="0">
                  <a:pos x="120" y="149"/>
                </a:cxn>
              </a:cxnLst>
              <a:rect l="0" t="0" r="r" b="b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6"/>
            <p:cNvSpPr/>
            <p:nvPr userDrawn="1"/>
          </p:nvSpPr>
          <p:spPr bwMode="auto">
            <a:xfrm>
              <a:off x="1871" y="1960"/>
              <a:ext cx="425" cy="556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13"/>
                </a:cxn>
                <a:cxn ang="0">
                  <a:pos x="0" y="184"/>
                </a:cxn>
                <a:cxn ang="0">
                  <a:pos x="37" y="184"/>
                </a:cxn>
                <a:cxn ang="0">
                  <a:pos x="37" y="35"/>
                </a:cxn>
                <a:cxn ang="0">
                  <a:pos x="69" y="30"/>
                </a:cxn>
                <a:cxn ang="0">
                  <a:pos x="107" y="64"/>
                </a:cxn>
                <a:cxn ang="0">
                  <a:pos x="107" y="184"/>
                </a:cxn>
                <a:cxn ang="0">
                  <a:pos x="143" y="184"/>
                </a:cxn>
                <a:cxn ang="0">
                  <a:pos x="143" y="60"/>
                </a:cxn>
                <a:cxn ang="0">
                  <a:pos x="69" y="0"/>
                </a:cxn>
              </a:cxnLst>
              <a:rect l="0" t="0" r="r" b="b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"/>
            <p:cNvSpPr/>
            <p:nvPr userDrawn="1"/>
          </p:nvSpPr>
          <p:spPr bwMode="auto">
            <a:xfrm>
              <a:off x="2373" y="1967"/>
              <a:ext cx="153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0"/>
                </a:cxn>
                <a:cxn ang="0">
                  <a:pos x="48" y="544"/>
                </a:cxn>
                <a:cxn ang="0">
                  <a:pos x="159" y="544"/>
                </a:cxn>
                <a:cxn ang="0">
                  <a:pos x="159" y="0"/>
                </a:cxn>
                <a:cxn ang="0">
                  <a:pos x="0" y="0"/>
                </a:cxn>
              </a:cxnLst>
              <a:rect l="0" t="0" r="r" b="b"/>
              <a:pathLst>
                <a:path w="159" h="544">
                  <a:moveTo>
                    <a:pt x="0" y="0"/>
                  </a:moveTo>
                  <a:lnTo>
                    <a:pt x="48" y="30"/>
                  </a:lnTo>
                  <a:lnTo>
                    <a:pt x="48" y="544"/>
                  </a:lnTo>
                  <a:lnTo>
                    <a:pt x="159" y="544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8"/>
            <p:cNvSpPr/>
            <p:nvPr userDrawn="1"/>
          </p:nvSpPr>
          <p:spPr bwMode="auto">
            <a:xfrm>
              <a:off x="2562" y="1967"/>
              <a:ext cx="558" cy="549"/>
            </a:xfrm>
            <a:custGeom>
              <a:avLst/>
              <a:gdLst/>
              <a:ahLst/>
              <a:cxnLst>
                <a:cxn ang="0">
                  <a:pos x="107" y="120"/>
                </a:cxn>
                <a:cxn ang="0">
                  <a:pos x="100" y="148"/>
                </a:cxn>
                <a:cxn ang="0">
                  <a:pos x="100" y="148"/>
                </a:cxn>
                <a:cxn ang="0">
                  <a:pos x="92" y="12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79" y="180"/>
                </a:cxn>
                <a:cxn ang="0">
                  <a:pos x="121" y="180"/>
                </a:cxn>
                <a:cxn ang="0">
                  <a:pos x="186" y="0"/>
                </a:cxn>
                <a:cxn ang="0">
                  <a:pos x="145" y="0"/>
                </a:cxn>
                <a:cxn ang="0">
                  <a:pos x="107" y="120"/>
                </a:cxn>
              </a:cxnLst>
              <a:rect l="0" t="0" r="r" b="b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9"/>
            <p:cNvSpPr/>
            <p:nvPr userDrawn="1"/>
          </p:nvSpPr>
          <p:spPr bwMode="auto">
            <a:xfrm>
              <a:off x="3873" y="1967"/>
              <a:ext cx="809" cy="54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03" y="119"/>
                </a:cxn>
                <a:cxn ang="0">
                  <a:pos x="198" y="147"/>
                </a:cxn>
                <a:cxn ang="0">
                  <a:pos x="198" y="147"/>
                </a:cxn>
                <a:cxn ang="0">
                  <a:pos x="192" y="119"/>
                </a:cxn>
                <a:cxn ang="0">
                  <a:pos x="159" y="0"/>
                </a:cxn>
                <a:cxn ang="0">
                  <a:pos x="125" y="0"/>
                </a:cxn>
                <a:cxn ang="0">
                  <a:pos x="93" y="119"/>
                </a:cxn>
                <a:cxn ang="0">
                  <a:pos x="87" y="147"/>
                </a:cxn>
                <a:cxn ang="0">
                  <a:pos x="86" y="147"/>
                </a:cxn>
                <a:cxn ang="0">
                  <a:pos x="81" y="119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67" y="180"/>
                </a:cxn>
                <a:cxn ang="0">
                  <a:pos x="105" y="180"/>
                </a:cxn>
                <a:cxn ang="0">
                  <a:pos x="136" y="66"/>
                </a:cxn>
                <a:cxn ang="0">
                  <a:pos x="142" y="40"/>
                </a:cxn>
                <a:cxn ang="0">
                  <a:pos x="143" y="40"/>
                </a:cxn>
                <a:cxn ang="0">
                  <a:pos x="148" y="66"/>
                </a:cxn>
                <a:cxn ang="0">
                  <a:pos x="180" y="180"/>
                </a:cxn>
                <a:cxn ang="0">
                  <a:pos x="217" y="180"/>
                </a:cxn>
                <a:cxn ang="0">
                  <a:pos x="270" y="0"/>
                </a:cxn>
                <a:cxn ang="0">
                  <a:pos x="234" y="0"/>
                </a:cxn>
              </a:cxnLst>
              <a:rect l="0" t="0" r="r" b="b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0"/>
            <p:cNvSpPr/>
            <p:nvPr userDrawn="1"/>
          </p:nvSpPr>
          <p:spPr bwMode="auto">
            <a:xfrm>
              <a:off x="3154" y="1967"/>
              <a:ext cx="146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4"/>
                </a:cxn>
                <a:cxn ang="0">
                  <a:pos x="39" y="544"/>
                </a:cxn>
                <a:cxn ang="0">
                  <a:pos x="147" y="544"/>
                </a:cxn>
                <a:cxn ang="0">
                  <a:pos x="147" y="0"/>
                </a:cxn>
                <a:cxn ang="0">
                  <a:pos x="0" y="0"/>
                </a:cxn>
              </a:cxnLst>
              <a:rect l="0" t="0" r="r" b="b"/>
              <a:pathLst>
                <a:path w="147" h="544">
                  <a:moveTo>
                    <a:pt x="0" y="0"/>
                  </a:moveTo>
                  <a:lnTo>
                    <a:pt x="39" y="24"/>
                  </a:lnTo>
                  <a:lnTo>
                    <a:pt x="39" y="544"/>
                  </a:lnTo>
                  <a:lnTo>
                    <a:pt x="147" y="544"/>
                  </a:ln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3399" y="1960"/>
              <a:ext cx="467" cy="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94"/>
                </a:cxn>
                <a:cxn ang="0">
                  <a:pos x="88" y="188"/>
                </a:cxn>
                <a:cxn ang="0">
                  <a:pos x="150" y="175"/>
                </a:cxn>
                <a:cxn ang="0">
                  <a:pos x="139" y="148"/>
                </a:cxn>
                <a:cxn ang="0">
                  <a:pos x="90" y="159"/>
                </a:cxn>
                <a:cxn ang="0">
                  <a:pos x="36" y="118"/>
                </a:cxn>
                <a:cxn ang="0">
                  <a:pos x="34" y="102"/>
                </a:cxn>
                <a:cxn ang="0">
                  <a:pos x="33" y="93"/>
                </a:cxn>
                <a:cxn ang="0">
                  <a:pos x="154" y="93"/>
                </a:cxn>
                <a:cxn ang="0">
                  <a:pos x="154" y="79"/>
                </a:cxn>
                <a:cxn ang="0">
                  <a:pos x="80" y="0"/>
                </a:cxn>
                <a:cxn ang="0">
                  <a:pos x="80" y="27"/>
                </a:cxn>
                <a:cxn ang="0">
                  <a:pos x="119" y="67"/>
                </a:cxn>
                <a:cxn ang="0">
                  <a:pos x="35" y="67"/>
                </a:cxn>
                <a:cxn ang="0">
                  <a:pos x="80" y="27"/>
                </a:cxn>
              </a:cxnLst>
              <a:rect l="0" t="0" r="r" b="b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/>
            <p:nvPr userDrawn="1"/>
          </p:nvSpPr>
          <p:spPr bwMode="auto">
            <a:xfrm>
              <a:off x="3175" y="1661"/>
              <a:ext cx="851" cy="209"/>
            </a:xfrm>
            <a:custGeom>
              <a:avLst/>
              <a:gdLst/>
              <a:ahLst/>
              <a:cxnLst>
                <a:cxn ang="0">
                  <a:pos x="283" y="69"/>
                </a:cxn>
                <a:cxn ang="0">
                  <a:pos x="142" y="0"/>
                </a:cxn>
                <a:cxn ang="0">
                  <a:pos x="0" y="69"/>
                </a:cxn>
                <a:cxn ang="0">
                  <a:pos x="142" y="28"/>
                </a:cxn>
                <a:cxn ang="0">
                  <a:pos x="283" y="69"/>
                </a:cxn>
              </a:cxnLst>
              <a:rect l="0" t="0" r="r" b="b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13"/>
            <p:cNvSpPr>
              <a:spLocks noChangeArrowheads="1"/>
            </p:cNvSpPr>
            <p:nvPr userDrawn="1"/>
          </p:nvSpPr>
          <p:spPr bwMode="auto">
            <a:xfrm>
              <a:off x="2415" y="1744"/>
              <a:ext cx="126" cy="125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288000" y="189000"/>
            <a:ext cx="8229600" cy="48715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5" name="内容占位符 2"/>
          <p:cNvSpPr>
            <a:spLocks noGrp="1"/>
          </p:cNvSpPr>
          <p:nvPr>
            <p:ph idx="1" hasCustomPrompt="1"/>
          </p:nvPr>
        </p:nvSpPr>
        <p:spPr>
          <a:xfrm>
            <a:off x="467544" y="3219822"/>
            <a:ext cx="8280920" cy="1296144"/>
          </a:xfrm>
          <a:prstGeom prst="rect">
            <a:avLst/>
          </a:prstGeom>
        </p:spPr>
        <p:txBody>
          <a:bodyPr numCol="1" spcCol="720000"/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单击此处编辑正文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4" descr="uniview3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914" y="1869282"/>
            <a:ext cx="3686175" cy="702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3"/>
          <p:cNvSpPr txBox="1">
            <a:spLocks noChangeArrowheads="1"/>
          </p:cNvSpPr>
          <p:nvPr userDrawn="1"/>
        </p:nvSpPr>
        <p:spPr bwMode="auto">
          <a:xfrm>
            <a:off x="182786" y="4818051"/>
            <a:ext cx="1723518" cy="27698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1425" tIns="45712" rIns="91425" bIns="45712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rgbClr val="6E6E6E"/>
                </a:solidFill>
                <a:latin typeface="微软雅黑" pitchFamily="34" charset="-122"/>
                <a:ea typeface="微软雅黑" pitchFamily="34" charset="-122"/>
              </a:rPr>
              <a:t>浙江宇视科技有限公司</a:t>
            </a:r>
          </a:p>
        </p:txBody>
      </p:sp>
      <p:pic>
        <p:nvPicPr>
          <p:cNvPr id="9" name="图片 8" descr="uniview3.em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37624"/>
            <a:ext cx="2016224" cy="494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8" descr="品质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9174"/>
            <a:ext cx="1585680" cy="98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20" descr="积累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0" y="2599174"/>
            <a:ext cx="1585680" cy="98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21" descr="主动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46" y="2599174"/>
            <a:ext cx="1571630" cy="98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22" descr="分享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55" y="2599174"/>
            <a:ext cx="1514243" cy="98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3" descr="创新 为你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62" y="2599174"/>
            <a:ext cx="1500193" cy="98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4" descr="合作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40" y="2599173"/>
            <a:ext cx="1500161" cy="980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标题 26"/>
          <p:cNvSpPr>
            <a:spLocks noGrp="1"/>
          </p:cNvSpPr>
          <p:nvPr>
            <p:ph type="title" hasCustomPrompt="1"/>
          </p:nvPr>
        </p:nvSpPr>
        <p:spPr>
          <a:xfrm>
            <a:off x="3600000" y="1552481"/>
            <a:ext cx="5256584" cy="479208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6" name="内容占位符 31"/>
          <p:cNvSpPr>
            <a:spLocks noGrp="1"/>
          </p:cNvSpPr>
          <p:nvPr>
            <p:ph sz="quarter" idx="11" hasCustomPrompt="1"/>
          </p:nvPr>
        </p:nvSpPr>
        <p:spPr>
          <a:xfrm>
            <a:off x="3600000" y="2031690"/>
            <a:ext cx="4753074" cy="37804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dirty="0"/>
              <a:t>单击此处编辑副标题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8027989" y="4914900"/>
            <a:ext cx="1044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fld id="{51DDEF4D-8900-428A-BCD6-F48BA28B0BB4}" type="slidenum">
              <a:rPr lang="zh-CN" altLang="en-US" sz="12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‹#›</a:t>
            </a:fld>
            <a:endParaRPr lang="zh-CN" altLang="en-US" sz="1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" name="Group 4"/>
          <p:cNvGrpSpPr>
            <a:grpSpLocks noChangeAspect="1"/>
          </p:cNvGrpSpPr>
          <p:nvPr userDrawn="1"/>
        </p:nvGrpSpPr>
        <p:grpSpPr bwMode="auto">
          <a:xfrm>
            <a:off x="117476" y="4941094"/>
            <a:ext cx="771525" cy="147638"/>
            <a:chOff x="1292" y="1661"/>
            <a:chExt cx="3390" cy="86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92" y="1661"/>
              <a:ext cx="3390" cy="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/>
            <p:nvPr userDrawn="1"/>
          </p:nvSpPr>
          <p:spPr bwMode="auto">
            <a:xfrm>
              <a:off x="1292" y="1967"/>
              <a:ext cx="467" cy="556"/>
            </a:xfrm>
            <a:custGeom>
              <a:avLst/>
              <a:gdLst/>
              <a:ahLst/>
              <a:cxnLst>
                <a:cxn ang="0">
                  <a:pos x="120" y="149"/>
                </a:cxn>
                <a:cxn ang="0">
                  <a:pos x="88" y="154"/>
                </a:cxn>
                <a:cxn ang="0">
                  <a:pos x="52" y="120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5" y="10"/>
                </a:cxn>
                <a:cxn ang="0">
                  <a:pos x="15" y="119"/>
                </a:cxn>
                <a:cxn ang="0">
                  <a:pos x="88" y="184"/>
                </a:cxn>
                <a:cxn ang="0">
                  <a:pos x="156" y="171"/>
                </a:cxn>
                <a:cxn ang="0">
                  <a:pos x="156" y="0"/>
                </a:cxn>
                <a:cxn ang="0">
                  <a:pos x="120" y="0"/>
                </a:cxn>
                <a:cxn ang="0">
                  <a:pos x="120" y="149"/>
                </a:cxn>
              </a:cxnLst>
              <a:rect l="0" t="0" r="r" b="b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871" y="1960"/>
              <a:ext cx="425" cy="556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13"/>
                </a:cxn>
                <a:cxn ang="0">
                  <a:pos x="0" y="184"/>
                </a:cxn>
                <a:cxn ang="0">
                  <a:pos x="37" y="184"/>
                </a:cxn>
                <a:cxn ang="0">
                  <a:pos x="37" y="35"/>
                </a:cxn>
                <a:cxn ang="0">
                  <a:pos x="69" y="30"/>
                </a:cxn>
                <a:cxn ang="0">
                  <a:pos x="107" y="64"/>
                </a:cxn>
                <a:cxn ang="0">
                  <a:pos x="107" y="184"/>
                </a:cxn>
                <a:cxn ang="0">
                  <a:pos x="143" y="184"/>
                </a:cxn>
                <a:cxn ang="0">
                  <a:pos x="143" y="60"/>
                </a:cxn>
                <a:cxn ang="0">
                  <a:pos x="69" y="0"/>
                </a:cxn>
              </a:cxnLst>
              <a:rect l="0" t="0" r="r" b="b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/>
            <p:nvPr userDrawn="1"/>
          </p:nvSpPr>
          <p:spPr bwMode="auto">
            <a:xfrm>
              <a:off x="2373" y="1967"/>
              <a:ext cx="153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30"/>
                </a:cxn>
                <a:cxn ang="0">
                  <a:pos x="48" y="544"/>
                </a:cxn>
                <a:cxn ang="0">
                  <a:pos x="159" y="544"/>
                </a:cxn>
                <a:cxn ang="0">
                  <a:pos x="159" y="0"/>
                </a:cxn>
                <a:cxn ang="0">
                  <a:pos x="0" y="0"/>
                </a:cxn>
              </a:cxnLst>
              <a:rect l="0" t="0" r="r" b="b"/>
              <a:pathLst>
                <a:path w="159" h="544">
                  <a:moveTo>
                    <a:pt x="0" y="0"/>
                  </a:moveTo>
                  <a:lnTo>
                    <a:pt x="48" y="30"/>
                  </a:lnTo>
                  <a:lnTo>
                    <a:pt x="48" y="544"/>
                  </a:lnTo>
                  <a:lnTo>
                    <a:pt x="159" y="544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/>
            <p:nvPr userDrawn="1"/>
          </p:nvSpPr>
          <p:spPr bwMode="auto">
            <a:xfrm>
              <a:off x="2562" y="1967"/>
              <a:ext cx="558" cy="549"/>
            </a:xfrm>
            <a:custGeom>
              <a:avLst/>
              <a:gdLst/>
              <a:ahLst/>
              <a:cxnLst>
                <a:cxn ang="0">
                  <a:pos x="107" y="120"/>
                </a:cxn>
                <a:cxn ang="0">
                  <a:pos x="100" y="148"/>
                </a:cxn>
                <a:cxn ang="0">
                  <a:pos x="100" y="148"/>
                </a:cxn>
                <a:cxn ang="0">
                  <a:pos x="92" y="120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79" y="180"/>
                </a:cxn>
                <a:cxn ang="0">
                  <a:pos x="121" y="180"/>
                </a:cxn>
                <a:cxn ang="0">
                  <a:pos x="186" y="0"/>
                </a:cxn>
                <a:cxn ang="0">
                  <a:pos x="145" y="0"/>
                </a:cxn>
                <a:cxn ang="0">
                  <a:pos x="107" y="120"/>
                </a:cxn>
              </a:cxnLst>
              <a:rect l="0" t="0" r="r" b="b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9"/>
            <p:cNvSpPr/>
            <p:nvPr userDrawn="1"/>
          </p:nvSpPr>
          <p:spPr bwMode="auto">
            <a:xfrm>
              <a:off x="3873" y="1967"/>
              <a:ext cx="809" cy="54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03" y="119"/>
                </a:cxn>
                <a:cxn ang="0">
                  <a:pos x="198" y="147"/>
                </a:cxn>
                <a:cxn ang="0">
                  <a:pos x="198" y="147"/>
                </a:cxn>
                <a:cxn ang="0">
                  <a:pos x="192" y="119"/>
                </a:cxn>
                <a:cxn ang="0">
                  <a:pos x="159" y="0"/>
                </a:cxn>
                <a:cxn ang="0">
                  <a:pos x="125" y="0"/>
                </a:cxn>
                <a:cxn ang="0">
                  <a:pos x="93" y="119"/>
                </a:cxn>
                <a:cxn ang="0">
                  <a:pos x="87" y="147"/>
                </a:cxn>
                <a:cxn ang="0">
                  <a:pos x="86" y="147"/>
                </a:cxn>
                <a:cxn ang="0">
                  <a:pos x="81" y="119"/>
                </a:cxn>
                <a:cxn ang="0">
                  <a:pos x="50" y="0"/>
                </a:cxn>
                <a:cxn ang="0">
                  <a:pos x="0" y="0"/>
                </a:cxn>
                <a:cxn ang="0">
                  <a:pos x="17" y="11"/>
                </a:cxn>
                <a:cxn ang="0">
                  <a:pos x="67" y="180"/>
                </a:cxn>
                <a:cxn ang="0">
                  <a:pos x="105" y="180"/>
                </a:cxn>
                <a:cxn ang="0">
                  <a:pos x="136" y="66"/>
                </a:cxn>
                <a:cxn ang="0">
                  <a:pos x="142" y="40"/>
                </a:cxn>
                <a:cxn ang="0">
                  <a:pos x="143" y="40"/>
                </a:cxn>
                <a:cxn ang="0">
                  <a:pos x="148" y="66"/>
                </a:cxn>
                <a:cxn ang="0">
                  <a:pos x="180" y="180"/>
                </a:cxn>
                <a:cxn ang="0">
                  <a:pos x="217" y="180"/>
                </a:cxn>
                <a:cxn ang="0">
                  <a:pos x="270" y="0"/>
                </a:cxn>
                <a:cxn ang="0">
                  <a:pos x="234" y="0"/>
                </a:cxn>
              </a:cxnLst>
              <a:rect l="0" t="0" r="r" b="b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0"/>
            <p:cNvSpPr/>
            <p:nvPr userDrawn="1"/>
          </p:nvSpPr>
          <p:spPr bwMode="auto">
            <a:xfrm>
              <a:off x="3154" y="1967"/>
              <a:ext cx="146" cy="5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24"/>
                </a:cxn>
                <a:cxn ang="0">
                  <a:pos x="39" y="544"/>
                </a:cxn>
                <a:cxn ang="0">
                  <a:pos x="147" y="544"/>
                </a:cxn>
                <a:cxn ang="0">
                  <a:pos x="147" y="0"/>
                </a:cxn>
                <a:cxn ang="0">
                  <a:pos x="0" y="0"/>
                </a:cxn>
              </a:cxnLst>
              <a:rect l="0" t="0" r="r" b="b"/>
              <a:pathLst>
                <a:path w="147" h="544">
                  <a:moveTo>
                    <a:pt x="0" y="0"/>
                  </a:moveTo>
                  <a:lnTo>
                    <a:pt x="39" y="24"/>
                  </a:lnTo>
                  <a:lnTo>
                    <a:pt x="39" y="544"/>
                  </a:lnTo>
                  <a:lnTo>
                    <a:pt x="147" y="544"/>
                  </a:lnTo>
                  <a:lnTo>
                    <a:pt x="1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3399" y="1960"/>
              <a:ext cx="467" cy="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0" y="94"/>
                </a:cxn>
                <a:cxn ang="0">
                  <a:pos x="88" y="188"/>
                </a:cxn>
                <a:cxn ang="0">
                  <a:pos x="150" y="175"/>
                </a:cxn>
                <a:cxn ang="0">
                  <a:pos x="139" y="148"/>
                </a:cxn>
                <a:cxn ang="0">
                  <a:pos x="90" y="159"/>
                </a:cxn>
                <a:cxn ang="0">
                  <a:pos x="36" y="118"/>
                </a:cxn>
                <a:cxn ang="0">
                  <a:pos x="34" y="102"/>
                </a:cxn>
                <a:cxn ang="0">
                  <a:pos x="33" y="93"/>
                </a:cxn>
                <a:cxn ang="0">
                  <a:pos x="154" y="93"/>
                </a:cxn>
                <a:cxn ang="0">
                  <a:pos x="154" y="79"/>
                </a:cxn>
                <a:cxn ang="0">
                  <a:pos x="80" y="0"/>
                </a:cxn>
                <a:cxn ang="0">
                  <a:pos x="80" y="27"/>
                </a:cxn>
                <a:cxn ang="0">
                  <a:pos x="119" y="67"/>
                </a:cxn>
                <a:cxn ang="0">
                  <a:pos x="35" y="67"/>
                </a:cxn>
                <a:cxn ang="0">
                  <a:pos x="80" y="27"/>
                </a:cxn>
              </a:cxnLst>
              <a:rect l="0" t="0" r="r" b="b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12"/>
            <p:cNvSpPr/>
            <p:nvPr userDrawn="1"/>
          </p:nvSpPr>
          <p:spPr bwMode="auto">
            <a:xfrm>
              <a:off x="3175" y="1661"/>
              <a:ext cx="851" cy="209"/>
            </a:xfrm>
            <a:custGeom>
              <a:avLst/>
              <a:gdLst/>
              <a:ahLst/>
              <a:cxnLst>
                <a:cxn ang="0">
                  <a:pos x="283" y="69"/>
                </a:cxn>
                <a:cxn ang="0">
                  <a:pos x="142" y="0"/>
                </a:cxn>
                <a:cxn ang="0">
                  <a:pos x="0" y="69"/>
                </a:cxn>
                <a:cxn ang="0">
                  <a:pos x="142" y="28"/>
                </a:cxn>
                <a:cxn ang="0">
                  <a:pos x="283" y="69"/>
                </a:cxn>
              </a:cxnLst>
              <a:rect l="0" t="0" r="r" b="b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Oval 13"/>
            <p:cNvSpPr>
              <a:spLocks noChangeArrowheads="1"/>
            </p:cNvSpPr>
            <p:nvPr userDrawn="1"/>
          </p:nvSpPr>
          <p:spPr bwMode="auto">
            <a:xfrm>
              <a:off x="2415" y="1744"/>
              <a:ext cx="126" cy="125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4" name="标题 1"/>
          <p:cNvSpPr>
            <a:spLocks noGrp="1"/>
          </p:cNvSpPr>
          <p:nvPr>
            <p:ph type="title" hasCustomPrompt="1"/>
          </p:nvPr>
        </p:nvSpPr>
        <p:spPr>
          <a:xfrm>
            <a:off x="539552" y="302400"/>
            <a:ext cx="8229600" cy="48715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单击此处编辑目录标题</a:t>
            </a:r>
          </a:p>
        </p:txBody>
      </p:sp>
      <p:sp>
        <p:nvSpPr>
          <p:cNvPr id="33" name="内容占位符 2"/>
          <p:cNvSpPr>
            <a:spLocks noGrp="1"/>
          </p:cNvSpPr>
          <p:nvPr>
            <p:ph idx="1" hasCustomPrompt="1"/>
          </p:nvPr>
        </p:nvSpPr>
        <p:spPr>
          <a:xfrm>
            <a:off x="539552" y="1437625"/>
            <a:ext cx="8064896" cy="3780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单击此处编辑标题说明文字</a:t>
            </a:r>
          </a:p>
        </p:txBody>
      </p:sp>
      <p:sp>
        <p:nvSpPr>
          <p:cNvPr id="35" name="内容占位符 2"/>
          <p:cNvSpPr>
            <a:spLocks noGrp="1"/>
          </p:cNvSpPr>
          <p:nvPr>
            <p:ph idx="10" hasCustomPrompt="1"/>
          </p:nvPr>
        </p:nvSpPr>
        <p:spPr>
          <a:xfrm>
            <a:off x="539552" y="2328724"/>
            <a:ext cx="8064896" cy="3780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单击此处编辑标题说明文字</a:t>
            </a:r>
          </a:p>
        </p:txBody>
      </p:sp>
      <p:sp>
        <p:nvSpPr>
          <p:cNvPr id="37" name="内容占位符 2"/>
          <p:cNvSpPr>
            <a:spLocks noGrp="1"/>
          </p:cNvSpPr>
          <p:nvPr>
            <p:ph idx="11" hasCustomPrompt="1"/>
          </p:nvPr>
        </p:nvSpPr>
        <p:spPr>
          <a:xfrm>
            <a:off x="539552" y="3219823"/>
            <a:ext cx="8064896" cy="3780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单击此处编辑标题说明文字</a:t>
            </a:r>
          </a:p>
        </p:txBody>
      </p:sp>
      <p:sp>
        <p:nvSpPr>
          <p:cNvPr id="41" name="内容占位符 2"/>
          <p:cNvSpPr>
            <a:spLocks noGrp="1"/>
          </p:cNvSpPr>
          <p:nvPr>
            <p:ph idx="12" hasCustomPrompt="1"/>
          </p:nvPr>
        </p:nvSpPr>
        <p:spPr>
          <a:xfrm>
            <a:off x="539552" y="1113588"/>
            <a:ext cx="8064896" cy="37804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42" name="内容占位符 2"/>
          <p:cNvSpPr>
            <a:spLocks noGrp="1"/>
          </p:cNvSpPr>
          <p:nvPr>
            <p:ph idx="13" hasCustomPrompt="1"/>
          </p:nvPr>
        </p:nvSpPr>
        <p:spPr>
          <a:xfrm>
            <a:off x="539552" y="2031690"/>
            <a:ext cx="8064896" cy="37804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43" name="内容占位符 2"/>
          <p:cNvSpPr>
            <a:spLocks noGrp="1"/>
          </p:cNvSpPr>
          <p:nvPr>
            <p:ph idx="14" hasCustomPrompt="1"/>
          </p:nvPr>
        </p:nvSpPr>
        <p:spPr>
          <a:xfrm>
            <a:off x="539552" y="2895786"/>
            <a:ext cx="8064896" cy="37804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 一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9143999" cy="51435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7000"/>
                </a:schemeClr>
              </a:gs>
              <a:gs pos="72000">
                <a:schemeClr val="bg1">
                  <a:lumMod val="9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4F08A4-A85D-4490-B3F5-38CF50C7D376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1AC6C2-1F0D-4379-ABF1-6685431FF2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image" Target="../media/image9.jpeg"/><Relationship Id="rId5" Type="http://schemas.openxmlformats.org/officeDocument/2006/relationships/slideLayout" Target="../slideLayouts/slideLayout22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62659-BA38-4D20-978B-27671C817167}" type="datetimeFigureOut">
              <a:rPr lang="zh-CN" altLang="en-US" smtClean="0"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F9B12-E48D-4B32-A2F8-50813FF143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back9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9992"/>
            <a:ext cx="9144000" cy="3135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hyperlink" Target="IPC3611SR-IR.t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IPC3611SR-color%20image.ts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2304;Uniview&#12305;ptz%2030x.mp4" TargetMode="External"/><Relationship Id="rId5" Type="http://schemas.openxmlformats.org/officeDocument/2006/relationships/hyperlink" Target="&#12304;Uniview&#12305;ptz%2020X.mp4" TargetMode="Externa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../&#22269;&#20869;&#39033;&#30446;&#35270;&#39057;/uniview%20video%20from%20JT/2MP%20PTZ%20with%2030x%20zoom.ts" TargetMode="External"/><Relationship Id="rId3" Type="http://schemas.openxmlformats.org/officeDocument/2006/relationships/image" Target="../media/image38.jpeg"/><Relationship Id="rId7" Type="http://schemas.openxmlformats.org/officeDocument/2006/relationships/hyperlink" Target="../&#22269;&#20869;&#39033;&#30446;&#35270;&#39057;/safe%20city%20from%20Sichuan%20province%20x33%20PTZ%20testing/HIC6622X33-5CIRL&#30333;&#22825;&#25928;&#26524;&#65288;&#20154;&#29289;&#36317;&#31163;&#30446;&#27979;&#19968;&#20844;&#37324;&#65289;.ts" TargetMode="External"/><Relationship Id="rId2" Type="http://schemas.openxmlformats.org/officeDocument/2006/relationships/hyperlink" Target="http://pic.feeyo.com/posts/550/550548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&#22269;&#20869;&#39033;&#30446;&#35270;&#39057;/safe%20city%20from%20Sichuan%20province%20x33%20PTZ%20testing/HIC6622X33-5CIRL&#30333;&#22825;&#25928;&#26524;&#65288;&#30446;&#26631;&#36317;&#31163;&#30446;&#27979;&#19977;&#20844;&#37324;&#65289;.ts" TargetMode="External"/><Relationship Id="rId5" Type="http://schemas.openxmlformats.org/officeDocument/2006/relationships/image" Target="../media/image39.png"/><Relationship Id="rId10" Type="http://schemas.openxmlformats.org/officeDocument/2006/relationships/hyperlink" Target="../&#22269;&#20869;&#39033;&#30446;&#35270;&#39057;/700mm,1.6&#20844;&#37324;&#36710;&#29260;&#21487;&#35265;.mp4" TargetMode="External"/><Relationship Id="rId4" Type="http://schemas.openxmlformats.org/officeDocument/2006/relationships/image" Target="../media/image13.png"/><Relationship Id="rId9" Type="http://schemas.openxmlformats.org/officeDocument/2006/relationships/hyperlink" Target="../&#22269;&#20869;&#39033;&#30446;&#35270;&#39057;/360mm5&#20844;&#37324;&#33258;&#21160;&#32858;&#28966;&#28023;&#36793;&#26045;&#24037;&#29616;&#22330;.av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&#28608;&#20809;&#29699;/IPC6242SL-X22%20&#28608;&#20809;&#27979;&#35797;&#35270;&#39057;.mp4" TargetMode="Externa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&#12304;Uniview&#12305;Full%20Spectrum.mp4" TargetMode="External"/><Relationship Id="rId3" Type="http://schemas.openxmlformats.org/officeDocument/2006/relationships/image" Target="../media/image40.jpeg"/><Relationship Id="rId7" Type="http://schemas.openxmlformats.org/officeDocument/2006/relationships/hyperlink" Target="../&#22269;&#20869;&#39033;&#30446;&#35270;&#39057;/2015%20starlight%20video/4.&#26576;&#36335;&#21475;&#30417;&#25511;&#29699;&#26426;.t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10" Type="http://schemas.openxmlformats.org/officeDocument/2006/relationships/image" Target="../media/image64.png"/><Relationship Id="rId4" Type="http://schemas.openxmlformats.org/officeDocument/2006/relationships/image" Target="../media/image59.jpeg"/><Relationship Id="rId9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4" Type="http://schemas.openxmlformats.org/officeDocument/2006/relationships/hyperlink" Target="&#12304;Uniview&#12305;True%20WDR.mp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2304;Uniview&#12305;Starlight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2304;Uniview&#12305;High%20Light%20Compensation.mp4" TargetMode="External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2304;Uniview&#12305;4K.mp4" TargetMode="External"/><Relationship Id="rId5" Type="http://schemas.openxmlformats.org/officeDocument/2006/relationships/hyperlink" Target="&#12304;Uniview&#12305;500%20meters%20laser%20ptz%20lite.ts" TargetMode="External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2304;Uniview&#12305;Corridor%20Mode.mp4" TargetMode="External"/><Relationship Id="rId5" Type="http://schemas.openxmlformats.org/officeDocument/2006/relationships/hyperlink" Target="&#12304;Uniview&#12305;Smart%20IR.mp4" TargetMode="External"/><Relationship Id="rId4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2304;Uniview&#12305;Full%20Spectrum.mp4" TargetMode="Externa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2304;Uniview&#12305;Defog.mp4" TargetMode="External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&#12304;Uniview&#12305;Water%20Repellence.mp4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60fps/&#19996;&#20449;C&#24231;&#27004;&#39030;&#27979;&#35797;&#35843;&#35797;&#35774;&#22791;-1-720P@60.ts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hyperlink" Target="60fps/&#19996;&#20449;C&#24231;&#27004;&#39030;&#27979;&#35797;&#35843;&#35797;&#35774;&#22791;-2-720P@25.ts" TargetMode="External"/><Relationship Id="rId4" Type="http://schemas.openxmlformats.org/officeDocument/2006/relationships/image" Target="../media/image8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&#29699;&#26426;&#20208;&#35282;/&#29699;&#26426;-&#26631;&#20934;&#29699;&#26426;20&#24230;&#39640;&#20208;&#35282;.ts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29699;&#26426;&#20208;&#35282;/&#29699;&#26426;-&#26222;&#36890;&#29699;&#26426;4.51&#24230;&#20208;&#35282;.ts" TargetMode="Externa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hyperlink" Target="&#12304;Uniview&#12305;Intelligence.mp4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hyperlink" Target="&#26143;&#20809;&#35270;&#39057;2015/3.&#26576;&#36947;&#36335;&#30417;&#25511;.ts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26143;&#20809;&#35270;&#39057;2015/2.&#26576;&#24179;&#23433;&#22478;&#24066;.ts" TargetMode="External"/><Relationship Id="rId5" Type="http://schemas.openxmlformats.org/officeDocument/2006/relationships/hyperlink" Target="&#26143;&#20809;&#35270;&#39057;2015/1.&#26576;&#22825;&#32593;&#24037;&#31243;.ts" TargetMode="External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IPC221E-DIR-F120-IN(Night).ts" TargetMode="External"/><Relationship Id="rId3" Type="http://schemas.openxmlformats.org/officeDocument/2006/relationships/image" Target="../media/image15.jpeg"/><Relationship Id="rId7" Type="http://schemas.openxmlformats.org/officeDocument/2006/relationships/hyperlink" Target="IPC2211SR3-D(P)F36(Day).t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2304;Uniview&#12305;%20Main-%20Mini%20Bullet%20Camera.mp4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IC2521HX22-IR&#32418;&#22806;100&#31859;&#24038;&#21491;&#25928;&#26524;.ts" TargetMode="External"/><Relationship Id="rId3" Type="http://schemas.openxmlformats.org/officeDocument/2006/relationships/image" Target="../media/image21.jpeg"/><Relationship Id="rId7" Type="http://schemas.openxmlformats.org/officeDocument/2006/relationships/hyperlink" Target="&#12304;Uniview&#12305;PIR%20camera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过程 15"/>
          <p:cNvSpPr/>
          <p:nvPr/>
        </p:nvSpPr>
        <p:spPr>
          <a:xfrm flipV="1">
            <a:off x="0" y="1880698"/>
            <a:ext cx="9144000" cy="45719"/>
          </a:xfrm>
          <a:prstGeom prst="flowChartProcess">
            <a:avLst/>
          </a:prstGeom>
          <a:gradFill flip="none" rotWithShape="1">
            <a:gsLst>
              <a:gs pos="2500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64000">
                <a:srgbClr val="C0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80312" y="2108117"/>
            <a:ext cx="14350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Calibri" pitchFamily="34" charset="0"/>
                <a:ea typeface="华文行楷" panose="02010800040101010101" pitchFamily="2" charset="-122"/>
              </a:rPr>
              <a:t>2016</a:t>
            </a:r>
            <a:endParaRPr lang="zh-CN" altLang="en-US" sz="4800" dirty="0">
              <a:latin typeface="Calibri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2939114"/>
            <a:ext cx="3600400" cy="727404"/>
          </a:xfrm>
          <a:prstGeom prst="rect">
            <a:avLst/>
          </a:prstGeom>
        </p:spPr>
        <p:txBody>
          <a:bodyPr wrap="none" rtlCol="0">
            <a:noAutofit/>
          </a:bodyPr>
          <a:lstStyle/>
          <a:p>
            <a: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ea typeface="微软雅黑" pitchFamily="34" charset="-122"/>
              </a:rPr>
              <a:t>Network Camera</a:t>
            </a:r>
            <a:r>
              <a:rPr kumimoji="0" lang="en-US" altLang="zh-CN" sz="36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ea typeface="微软雅黑" pitchFamily="34" charset="-122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7574"/>
            <a:ext cx="3046673" cy="1333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05. 其他产品、资料\04. PPT制作素材\PMO图片素材\shutterstock_522528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" y="-25976"/>
            <a:ext cx="9136839" cy="51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41183" y="99061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7161" y="-25976"/>
            <a:ext cx="6408712" cy="5169476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18916" y="2279352"/>
            <a:ext cx="5237260" cy="238063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IPC3611/2SR3-PF28(36)(60)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IPC3614SR3-DPF28(36)(60)(M), WDR, Metal base(M: end of march)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IPC3611/2ER3-PF28(36)(60)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IPC3612ER3-PF28(36)(60)M, Metal base(M: end of march)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80353" y="792242"/>
            <a:ext cx="2434008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IPC36XX series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noProof="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Fixed lens dome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4098" name="Picture 2" descr="C:\Users\z00995\Desktop\海螺半球（new）_F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725" y="297546"/>
            <a:ext cx="1673155" cy="155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右箭头 1">
            <a:hlinkClick r:id="rId6" action="ppaction://hlinkfile"/>
          </p:cNvPr>
          <p:cNvSpPr/>
          <p:nvPr/>
        </p:nvSpPr>
        <p:spPr>
          <a:xfrm>
            <a:off x="6968673" y="3947278"/>
            <a:ext cx="576064" cy="360040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>
            <a:hlinkClick r:id="rId7" action="ppaction://hlinkfile"/>
          </p:cNvPr>
          <p:cNvSpPr/>
          <p:nvPr/>
        </p:nvSpPr>
        <p:spPr>
          <a:xfrm>
            <a:off x="7697357" y="3967816"/>
            <a:ext cx="576064" cy="33950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01. 产品管理\15. 产品主打胶片\产品主打胶片素材\shutterstock_952637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2" r="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8706" y="78762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2604052"/>
            <a:ext cx="4608512" cy="1191834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IPC321ER-DF28, IPC321E-DIR-F36(60)-IN, WDR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IPC322ER-F28, IPC322E-IR-F36(60)-IN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14034" y="843558"/>
            <a:ext cx="1902786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IPC32X series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noProof="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Fixed lens dome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3074" name="Picture 2" descr="C:\Users\z00995\Desktop\HIC3201HIC3221经济型半球（金属外壳）_F_1306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85229"/>
            <a:ext cx="1657350" cy="136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01. 产品管理\15. 产品主打胶片\产品主打胶片素材\shutterstock_952637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2" r="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8706" y="78762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71600" y="2388028"/>
            <a:ext cx="4752528" cy="1911914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IPC321SR3-VSPF28(40)(60), SD card(end of march)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IPC322ER3-DVPF28(36)(60), WDR, SD card(end of march)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IPC324ER3-DVPF28(36)(60), 4MP, WDR, SD card(end of march)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29654" y="930950"/>
            <a:ext cx="1902786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New IPC32X series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3074" name="Picture 2" descr="C:\Users\z00995\Desktop\HIC3201HIC3221经济型半球（金属外壳）_F_1306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02624"/>
            <a:ext cx="1657350" cy="136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995\Desktop\shutterstock_34798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3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平行四边形 9"/>
          <p:cNvSpPr/>
          <p:nvPr/>
        </p:nvSpPr>
        <p:spPr>
          <a:xfrm flipH="1">
            <a:off x="-1499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19672" y="2623246"/>
            <a:ext cx="4392488" cy="1872208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IPC3231/2ER-VS(DV)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IPC3232ER-DVZ28, WDR, Motorized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IPC3234SR-DV(Z28), 4MP, WDR, Motorized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9" name="Picture 3" descr="\\ZYSW-MKTFTP\Share Disk\10 产品图片\01- Network Camera\03- Fixed Dome Camera\IPC3231ER\PNG\IPC3231ER_FU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236" y="582959"/>
            <a:ext cx="1647635" cy="144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514273" y="309859"/>
            <a:ext cx="2048640" cy="46036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8706" y="103913"/>
            <a:ext cx="2175872" cy="2247014"/>
          </a:xfrm>
          <a:prstGeom prst="rect">
            <a:avLst/>
          </a:prstGeom>
        </p:spPr>
      </p:pic>
      <p:sp>
        <p:nvSpPr>
          <p:cNvPr id="15" name="TextBox 11"/>
          <p:cNvSpPr txBox="1"/>
          <p:nvPr/>
        </p:nvSpPr>
        <p:spPr>
          <a:xfrm>
            <a:off x="6571917" y="800756"/>
            <a:ext cx="2162183" cy="920720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IPC323X series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VF Fixed Dome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05. 其他产品、资料\04. PPT制作素材\PMO图片素材\shutterstock_625121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64081" cy="517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556739" y="94350"/>
            <a:ext cx="2175872" cy="2247014"/>
          </a:xfrm>
          <a:prstGeom prst="rect">
            <a:avLst/>
          </a:prstGeom>
        </p:spPr>
      </p:pic>
      <p:sp>
        <p:nvSpPr>
          <p:cNvPr id="15" name="平行四边形 14"/>
          <p:cNvSpPr/>
          <p:nvPr/>
        </p:nvSpPr>
        <p:spPr>
          <a:xfrm flipH="1">
            <a:off x="0" y="0"/>
            <a:ext cx="6105872" cy="5174676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93912" y="2797561"/>
            <a:ext cx="3510136" cy="135836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IPC341/2LR-V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IPC341/2E-DLVIR-IN, WDR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IPC341/2E-VIR-Z-IN, Motorized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72649" y="834419"/>
            <a:ext cx="1975269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IPC34X series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noProof="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VF fixed dome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1027" name="Picture 3" descr="C:\Users\z00995\Desktop\HIC3401E-VIR_F_130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04175"/>
            <a:ext cx="1864158" cy="138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05. 其他产品、资料\04. PPT制作素材\PMO图片素材\shutterstock_522528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0" y="-20538"/>
            <a:ext cx="913683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3156" y="78762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9418" y="-20538"/>
            <a:ext cx="6105872" cy="5256584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21903" y="2520587"/>
            <a:ext cx="3654153" cy="166055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IPC312SR-VPF28(36), SD card(end of march)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IPC314SR-DVPF28(36), 4MP, WDR, SD card(end of march)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91339" y="789664"/>
            <a:ext cx="2434008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IPC31X series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noProof="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Fixed lens dome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9" t="28450" r="32955" b="24075"/>
          <a:stretch>
            <a:fillRect/>
          </a:stretch>
        </p:blipFill>
        <p:spPr>
          <a:xfrm>
            <a:off x="1597226" y="648379"/>
            <a:ext cx="1657029" cy="10620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05. 其他产品、资料\04. PPT制作素材\PMO图片素材\shutterstock_522528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0" y="0"/>
            <a:ext cx="91368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3156" y="81420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-13297" y="0"/>
            <a:ext cx="6105872" cy="5143501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37927" y="2207344"/>
            <a:ext cx="3438129" cy="2164606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IPC868ER-VF18, 1/1.7“, SD card, Max 12MP@20fps</a:t>
            </a:r>
          </a:p>
          <a:p>
            <a:pPr marL="342900" indent="-342900">
              <a:spcBef>
                <a:spcPct val="20000"/>
              </a:spcBef>
            </a:pPr>
            <a:endParaRPr lang="en-US" altLang="zh-CN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Six Streams(1 fisheye view, 1 panoramic view, 4 PTZ View) (end of march)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74496" y="771550"/>
            <a:ext cx="2434008" cy="84871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IPC86x series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fisheye 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01493" y="681480"/>
            <a:ext cx="1636634" cy="109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01. 产品管理\15. 产品主打胶片\产品主打胶片素材\shutterstock_11340844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3156" y="78762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63688" y="2910784"/>
            <a:ext cx="3096344" cy="1173134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IPC641/2E-X22I-IN, Indoor, </a:t>
            </a:r>
            <a:r>
              <a:rPr lang="en-US" altLang="zh-CN" dirty="0" err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PoE</a:t>
            </a:r>
            <a:endParaRPr lang="en-US" altLang="zh-CN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IPC641/2E-X22-IN, IP67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IPC641/2E-X30N, IP67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17214" y="1002958"/>
            <a:ext cx="2434008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IPC64X series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87738"/>
            <a:ext cx="3024336" cy="201622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01. 产品管理\15. 产品主打胶片\产品主打胶片素材\shutterstock_11340844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306640" y="125035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-6534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67744" y="2618023"/>
            <a:ext cx="4680520" cy="100811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IPC6221LR-X20S(P)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IPC6221/2ER-X20(P)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IPC6221/2ER-X30(P)</a:t>
            </a:r>
          </a:p>
          <a:p>
            <a:pPr marL="342900" indent="-342900">
              <a:spcBef>
                <a:spcPct val="20000"/>
              </a:spcBef>
            </a:pPr>
            <a:endParaRPr lang="en-US" altLang="zh-CN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100m, -P: </a:t>
            </a:r>
            <a:r>
              <a:rPr lang="en-US" altLang="zh-CN" dirty="0" err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PoE</a:t>
            </a:r>
            <a:endParaRPr lang="en-US" altLang="zh-CN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56714" y="473762"/>
            <a:ext cx="2275726" cy="46036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1466" y="886950"/>
            <a:ext cx="2434008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IPC622X series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IR PTZ</a:t>
            </a:r>
          </a:p>
        </p:txBody>
      </p:sp>
      <p:pic>
        <p:nvPicPr>
          <p:cNvPr id="1026" name="Picture 2" descr="\\ZYSW-MKTFTP\Share Disk\10 产品图片\01- Network Camera\04- PTZ Dome Camera\2 Megapixels\IPC6222ER-X30\png\IPC6222ER-X30_F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5" r="31756" b="8436"/>
          <a:stretch>
            <a:fillRect/>
          </a:stretch>
        </p:blipFill>
        <p:spPr bwMode="auto">
          <a:xfrm>
            <a:off x="2616792" y="468234"/>
            <a:ext cx="921271" cy="155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五角星 1">
            <a:hlinkClick r:id="rId5" action="ppaction://hlinkfile"/>
          </p:cNvPr>
          <p:cNvSpPr/>
          <p:nvPr/>
        </p:nvSpPr>
        <p:spPr>
          <a:xfrm>
            <a:off x="8244408" y="123478"/>
            <a:ext cx="366960" cy="344756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角星 9">
            <a:hlinkClick r:id="rId6" action="ppaction://hlinkfile"/>
          </p:cNvPr>
          <p:cNvSpPr/>
          <p:nvPr/>
        </p:nvSpPr>
        <p:spPr>
          <a:xfrm>
            <a:off x="8532650" y="536666"/>
            <a:ext cx="366960" cy="344756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一图党——札幌新千岁机场鸟瞰    日本札幌机场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3083" cy="523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30153" y="150770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-1" y="0"/>
            <a:ext cx="6105872" cy="5236046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997968" y="2643758"/>
            <a:ext cx="3438128" cy="1584176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IPC6241SR-X22/30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IPC6242SR-X22/30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IPC6253SR-X33, 3MP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IPC6248SR-X22, 4K</a:t>
            </a:r>
          </a:p>
          <a:p>
            <a:pPr marL="342900" indent="-342900">
              <a:spcBef>
                <a:spcPct val="20000"/>
              </a:spcBef>
            </a:pPr>
            <a:endParaRPr lang="en-US" altLang="zh-CN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150m IR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72200" y="915566"/>
            <a:ext cx="2434008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IPC624XSR series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IR PTZ</a:t>
            </a:r>
          </a:p>
        </p:txBody>
      </p:sp>
      <p:pic>
        <p:nvPicPr>
          <p:cNvPr id="2050" name="Picture 2" descr="\\ZYSW-MKTFTP\Share Disk\10 产品图片\01- Network Camera\04- PTZ Dome Camera\2 Megapixels\IPC6242SR-X30\png\IPC6242SR-X30_F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2" t="9501" r="35375" b="18724"/>
          <a:stretch>
            <a:fillRect/>
          </a:stretch>
        </p:blipFill>
        <p:spPr bwMode="auto">
          <a:xfrm>
            <a:off x="2290785" y="383417"/>
            <a:ext cx="941663" cy="156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五角星 1">
            <a:hlinkClick r:id="rId6" action="ppaction://hlinkfile"/>
          </p:cNvPr>
          <p:cNvSpPr/>
          <p:nvPr/>
        </p:nvSpPr>
        <p:spPr>
          <a:xfrm>
            <a:off x="8316416" y="195486"/>
            <a:ext cx="346156" cy="360040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角星 8">
            <a:hlinkClick r:id="rId7" action="ppaction://hlinkfile"/>
          </p:cNvPr>
          <p:cNvSpPr/>
          <p:nvPr/>
        </p:nvSpPr>
        <p:spPr>
          <a:xfrm>
            <a:off x="8553220" y="555526"/>
            <a:ext cx="346156" cy="360040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角星 9"/>
          <p:cNvSpPr/>
          <p:nvPr/>
        </p:nvSpPr>
        <p:spPr>
          <a:xfrm>
            <a:off x="8468816" y="347886"/>
            <a:ext cx="346156" cy="360040"/>
          </a:xfrm>
          <a:prstGeom prst="star5">
            <a:avLst>
              <a:gd name="adj" fmla="val 0"/>
              <a:gd name="hf" fmla="val 105146"/>
              <a:gd name="vf" fmla="val 110557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角星 10">
            <a:hlinkClick r:id="rId8" action="ppaction://hlinkfile"/>
          </p:cNvPr>
          <p:cNvSpPr/>
          <p:nvPr/>
        </p:nvSpPr>
        <p:spPr>
          <a:xfrm>
            <a:off x="8607896" y="987721"/>
            <a:ext cx="346156" cy="360040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五角星 12">
            <a:hlinkClick r:id="rId9" action="ppaction://hlinkfile"/>
          </p:cNvPr>
          <p:cNvSpPr/>
          <p:nvPr/>
        </p:nvSpPr>
        <p:spPr>
          <a:xfrm>
            <a:off x="8582745" y="1458524"/>
            <a:ext cx="346156" cy="360040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角星 15">
            <a:hlinkClick r:id="rId10" action="ppaction://hlinkfile"/>
          </p:cNvPr>
          <p:cNvSpPr/>
          <p:nvPr/>
        </p:nvSpPr>
        <p:spPr>
          <a:xfrm>
            <a:off x="8422203" y="1831132"/>
            <a:ext cx="346156" cy="360040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01. 产品管理\15. 产品主打胶片\产品主打胶片素材\shutterstock_33873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平行四边形 9"/>
          <p:cNvSpPr/>
          <p:nvPr/>
        </p:nvSpPr>
        <p:spPr>
          <a:xfrm flipH="1">
            <a:off x="0" y="3066"/>
            <a:ext cx="5817840" cy="5143501"/>
          </a:xfrm>
          <a:prstGeom prst="parallelogram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  <a:alpha val="90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-324544" y="1707654"/>
            <a:ext cx="914400" cy="914400"/>
          </a:xfrm>
          <a:prstGeom prst="rect">
            <a:avLst/>
          </a:prstGeom>
        </p:spPr>
        <p:txBody>
          <a:bodyPr wrap="non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1458075"/>
            <a:ext cx="3585592" cy="2227348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L="342900" indent="-342900">
              <a:spcBef>
                <a:spcPct val="20000"/>
              </a:spcBef>
              <a:buFont typeface="Wingdings" pitchFamily="2" charset="2"/>
              <a:buChar char="Ø"/>
              <a:defRPr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sz="2800" dirty="0"/>
              <a:t>Products Family</a:t>
            </a:r>
          </a:p>
          <a:p>
            <a:r>
              <a:rPr lang="en-US" altLang="zh-CN" sz="2800" dirty="0"/>
              <a:t>Key Features</a:t>
            </a:r>
          </a:p>
          <a:p>
            <a:r>
              <a:rPr lang="en-US" altLang="zh-CN" sz="2800" dirty="0"/>
              <a:t>Star Product</a:t>
            </a:r>
          </a:p>
          <a:p>
            <a:r>
              <a:rPr lang="en-US" altLang="zh-CN" sz="2800" dirty="0"/>
              <a:t>Q &amp; 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05. 其他产品、资料\04. PPT制作素材\PMO图片素材\shutterstock_145606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3156" y="150770"/>
            <a:ext cx="2175872" cy="2247014"/>
          </a:xfrm>
          <a:prstGeom prst="rect">
            <a:avLst/>
          </a:prstGeom>
        </p:spPr>
      </p:pic>
      <p:sp>
        <p:nvSpPr>
          <p:cNvPr id="15" name="平行四边形 14"/>
          <p:cNvSpPr/>
          <p:nvPr/>
        </p:nvSpPr>
        <p:spPr>
          <a:xfrm flipH="1">
            <a:off x="-2108" y="-1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09936" y="3158959"/>
            <a:ext cx="3438128" cy="396044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IPC6242SL-X22/X33, 500m IR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73215" y="555526"/>
            <a:ext cx="2275726" cy="46036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85780" y="817196"/>
            <a:ext cx="2434008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IPC6242SL series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Laser PTZ</a:t>
            </a:r>
          </a:p>
        </p:txBody>
      </p:sp>
      <p:pic>
        <p:nvPicPr>
          <p:cNvPr id="3074" name="Picture 2" descr="\\ZYSW-MKTFTP\Share Disk\10 产品图片\01- Network Camera\04- PTZ Dome Camera\2 Megapixels\IPC6242SL-X22(G)\png\IPC6242SL-X22(G)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4" t="6105" r="30073" b="6653"/>
          <a:stretch>
            <a:fillRect/>
          </a:stretch>
        </p:blipFill>
        <p:spPr bwMode="auto">
          <a:xfrm>
            <a:off x="1997968" y="778293"/>
            <a:ext cx="992869" cy="165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右箭头 1">
            <a:hlinkClick r:id="rId5" action="ppaction://hlinkfile"/>
          </p:cNvPr>
          <p:cNvSpPr/>
          <p:nvPr/>
        </p:nvSpPr>
        <p:spPr>
          <a:xfrm>
            <a:off x="8303626" y="2330867"/>
            <a:ext cx="504056" cy="312891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05. 其他产品、资料\04. PPT制作素材\PMO图片素材\shutterstock_1456064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3156" y="78762"/>
            <a:ext cx="2175872" cy="2247014"/>
          </a:xfrm>
          <a:prstGeom prst="rect">
            <a:avLst/>
          </a:prstGeom>
        </p:spPr>
      </p:pic>
      <p:sp>
        <p:nvSpPr>
          <p:cNvPr id="15" name="平行四边形 14"/>
          <p:cNvSpPr/>
          <p:nvPr/>
        </p:nvSpPr>
        <p:spPr>
          <a:xfrm flipH="1">
            <a:off x="0" y="-1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98331" y="2283718"/>
            <a:ext cx="3438128" cy="102229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IPC6252SR-X22U(G), 1/1.9“, Starlight, H.265, 1080P@60fps, 200m IR, </a:t>
            </a:r>
          </a:p>
          <a:p>
            <a:pPr marL="342900" indent="-342900">
              <a:spcBef>
                <a:spcPct val="20000"/>
              </a:spcBef>
            </a:pPr>
            <a:endParaRPr lang="en-US" altLang="zh-CN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915566"/>
            <a:ext cx="2088232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Starlight PTZ series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33" y="132637"/>
            <a:ext cx="3228096" cy="2151080"/>
          </a:xfrm>
          <a:prstGeom prst="rect">
            <a:avLst/>
          </a:prstGeom>
        </p:spPr>
      </p:pic>
      <p:sp>
        <p:nvSpPr>
          <p:cNvPr id="13" name="TextBox 4"/>
          <p:cNvSpPr txBox="1"/>
          <p:nvPr/>
        </p:nvSpPr>
        <p:spPr>
          <a:xfrm>
            <a:off x="1853952" y="3349660"/>
            <a:ext cx="3438128" cy="1454338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IPC6242SWH-X22U, &lt;30m White light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IPC6242SFW-X22U, &lt;30m White light, 30~150m IR</a:t>
            </a:r>
          </a:p>
          <a:p>
            <a:pPr marL="342900" indent="-342900">
              <a:spcBef>
                <a:spcPct val="20000"/>
              </a:spcBef>
            </a:pPr>
            <a:endParaRPr lang="en-US" altLang="zh-CN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201" y="214196"/>
            <a:ext cx="2923285" cy="1947966"/>
          </a:xfrm>
          <a:prstGeom prst="rect">
            <a:avLst/>
          </a:prstGeom>
        </p:spPr>
      </p:pic>
      <p:sp>
        <p:nvSpPr>
          <p:cNvPr id="3" name="右箭头 2">
            <a:hlinkClick r:id="rId7" action="ppaction://hlinkfile"/>
          </p:cNvPr>
          <p:cNvSpPr/>
          <p:nvPr/>
        </p:nvSpPr>
        <p:spPr>
          <a:xfrm>
            <a:off x="8532440" y="555526"/>
            <a:ext cx="504056" cy="360040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下箭头 3">
            <a:hlinkClick r:id="rId8" action="ppaction://hlinkfile"/>
          </p:cNvPr>
          <p:cNvSpPr/>
          <p:nvPr/>
        </p:nvSpPr>
        <p:spPr>
          <a:xfrm>
            <a:off x="8614007" y="1015886"/>
            <a:ext cx="340921" cy="360040"/>
          </a:xfrm>
          <a:prstGeom prst="down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01. 产品管理\15. 产品主打胶片\产品主打胶片素材\shutterstock_33873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平行四边形 9"/>
          <p:cNvSpPr/>
          <p:nvPr/>
        </p:nvSpPr>
        <p:spPr>
          <a:xfrm flipH="1">
            <a:off x="-1159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  <a:alpha val="90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39552" y="1707654"/>
            <a:ext cx="914400" cy="914400"/>
          </a:xfrm>
          <a:prstGeom prst="rect">
            <a:avLst/>
          </a:prstGeom>
        </p:spPr>
        <p:txBody>
          <a:bodyPr wrap="non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2160240"/>
            <a:ext cx="3312368" cy="77155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R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8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Key Features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01. 产品管理\15. 产品主打胶片\产品主打胶片\HI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535" y="2553729"/>
            <a:ext cx="4604037" cy="258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01. 产品管理\15. 产品主打胶片\产品主打胶片\U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" y="2553729"/>
            <a:ext cx="4604037" cy="258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\\ZYSW-MKTFTP\Share Disk\10 产品图片\01- Network Camera\03- Fixed Dome Camera\IPC3231ER\PNG\IPC3231ER_FU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21" y="1281350"/>
            <a:ext cx="1358129" cy="119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标注 4"/>
          <p:cNvSpPr/>
          <p:nvPr/>
        </p:nvSpPr>
        <p:spPr>
          <a:xfrm>
            <a:off x="1159159" y="399818"/>
            <a:ext cx="3384376" cy="811858"/>
          </a:xfrm>
          <a:prstGeom prst="wedgeRectCallout">
            <a:avLst>
              <a:gd name="adj1" fmla="val -36230"/>
              <a:gd name="adj2" fmla="val 7792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OSRAM car-grade LEDs</a:t>
            </a:r>
          </a:p>
          <a:p>
            <a:pPr algn="ctr"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Up to 30 meters IR range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" name="剪去单角的矩形 16"/>
          <p:cNvSpPr/>
          <p:nvPr/>
        </p:nvSpPr>
        <p:spPr>
          <a:xfrm rot="10800000" flipH="1">
            <a:off x="3572" y="2565426"/>
            <a:ext cx="756479" cy="288032"/>
          </a:xfrm>
          <a:prstGeom prst="snip1Rect">
            <a:avLst>
              <a:gd name="adj" fmla="val 50000"/>
            </a:avLst>
          </a:prstGeom>
          <a:solidFill>
            <a:srgbClr val="D99694">
              <a:alpha val="95000"/>
            </a:srgbClr>
          </a:soli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34750" y="2565426"/>
            <a:ext cx="934342" cy="288032"/>
          </a:xfrm>
          <a:prstGeom prst="rect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微软雅黑" pitchFamily="34" charset="-122"/>
              </a:rPr>
              <a:t>  </a:t>
            </a:r>
            <a:r>
              <a:rPr kumimoji="0" lang="en-US" altLang="zh-CN" sz="1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微软雅黑" pitchFamily="34" charset="-122"/>
              </a:rPr>
              <a:t>Uniview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Sans Pro" panose="020B0503030403020204" pitchFamily="34" charset="0"/>
              <a:ea typeface="微软雅黑" pitchFamily="34" charset="-122"/>
            </a:endParaRPr>
          </a:p>
        </p:txBody>
      </p:sp>
      <p:sp>
        <p:nvSpPr>
          <p:cNvPr id="22" name="剪去单角的矩形 21"/>
          <p:cNvSpPr/>
          <p:nvPr/>
        </p:nvSpPr>
        <p:spPr>
          <a:xfrm rot="10800000">
            <a:off x="7956376" y="2565426"/>
            <a:ext cx="118472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Source Sans Pro" panose="020B0503030403020204" pitchFamily="34" charset="0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8028384" y="2565426"/>
            <a:ext cx="1074392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1200" b="1" dirty="0">
                <a:solidFill>
                  <a:schemeClr val="bg1"/>
                </a:solidFill>
                <a:latin typeface="Source Sans Pro" panose="020B0503030403020204" pitchFamily="34" charset="0"/>
                <a:ea typeface="微软雅黑" pitchFamily="34" charset="-122"/>
              </a:rPr>
              <a:t>X company</a:t>
            </a:r>
            <a:endParaRPr lang="zh-CN" altLang="en-US" sz="1200" b="1" dirty="0">
              <a:solidFill>
                <a:schemeClr val="bg1"/>
              </a:solidFill>
              <a:latin typeface="Source Sans Pro" panose="020B0503030403020204" pitchFamily="34" charset="0"/>
              <a:ea typeface="微软雅黑" pitchFamily="34" charset="-122"/>
            </a:endParaRPr>
          </a:p>
        </p:txBody>
      </p:sp>
      <p:pic>
        <p:nvPicPr>
          <p:cNvPr id="6146" name="Picture 2" descr="H:\IMG_7906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1" t="8116" r="4907" b="6476"/>
          <a:stretch>
            <a:fillRect/>
          </a:stretch>
        </p:blipFill>
        <p:spPr bwMode="auto">
          <a:xfrm>
            <a:off x="5940153" y="1395689"/>
            <a:ext cx="1224136" cy="107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z00995\Desktop\IMG_7911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" t="27459" r="15000" b="9628"/>
          <a:stretch>
            <a:fillRect/>
          </a:stretch>
        </p:blipFill>
        <p:spPr bwMode="auto">
          <a:xfrm>
            <a:off x="2051720" y="1395697"/>
            <a:ext cx="2206104" cy="114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标注 4"/>
          <p:cNvSpPr/>
          <p:nvPr/>
        </p:nvSpPr>
        <p:spPr>
          <a:xfrm>
            <a:off x="1252025" y="350691"/>
            <a:ext cx="3384376" cy="811858"/>
          </a:xfrm>
          <a:prstGeom prst="wedgeRectCallout">
            <a:avLst>
              <a:gd name="adj1" fmla="val -42234"/>
              <a:gd name="adj2" fmla="val 92222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OSRAM car-grade LEDs</a:t>
            </a:r>
          </a:p>
          <a:p>
            <a:pPr algn="ctr"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Up to 30 meters IR range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4098" name="Picture 2" descr="G:\07. 其他产品管理\06. 产品图片&amp;效果图片\酒杯IR效果\HI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661" y="2535524"/>
            <a:ext cx="4636401" cy="260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07. 其他产品管理\06. 产品图片&amp;效果图片\酒杯IR效果\U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35524"/>
            <a:ext cx="4636401" cy="260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G:\07. 其他产品管理\06. 产品图片&amp;效果图片\半球酒杯\新建文件夹\IMG_788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1569025"/>
            <a:ext cx="1512168" cy="82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剪去单角的矩形 10"/>
          <p:cNvSpPr/>
          <p:nvPr/>
        </p:nvSpPr>
        <p:spPr>
          <a:xfrm rot="10800000" flipH="1">
            <a:off x="0" y="2535524"/>
            <a:ext cx="756479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34750" y="2535576"/>
            <a:ext cx="934342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kumimoji="0" lang="en-US" altLang="zh-CN" sz="1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rPr>
              <a:t>Uniview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rot="10800000">
            <a:off x="7978774" y="2524610"/>
            <a:ext cx="118472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8086670" y="2535550"/>
            <a:ext cx="1074392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rPr>
              <a:t>X company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17" name="Picture 2" descr="H:\IMG_7906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1" t="8116" r="4907" b="6476"/>
          <a:stretch>
            <a:fillRect/>
          </a:stretch>
        </p:blipFill>
        <p:spPr bwMode="auto">
          <a:xfrm>
            <a:off x="5940153" y="1395689"/>
            <a:ext cx="1224136" cy="107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z00995\Desktop\IMG_7910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9" t="22792" r="13124" b="34456"/>
          <a:stretch>
            <a:fillRect/>
          </a:stretch>
        </p:blipFill>
        <p:spPr bwMode="auto">
          <a:xfrm>
            <a:off x="2318200" y="1689967"/>
            <a:ext cx="1906260" cy="70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标注 13"/>
          <p:cNvSpPr/>
          <p:nvPr/>
        </p:nvSpPr>
        <p:spPr>
          <a:xfrm>
            <a:off x="2483768" y="587389"/>
            <a:ext cx="4752528" cy="1387922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IR Anti-reflection Glass</a:t>
            </a:r>
          </a:p>
          <a:p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IR anti-reflection glass window to increase the infrared transmittance as 8%</a:t>
            </a:r>
            <a:r>
              <a:rPr lang="zh-CN" altLang="en-US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which repels insects gathering at night.</a:t>
            </a:r>
          </a:p>
        </p:txBody>
      </p:sp>
      <p:pic>
        <p:nvPicPr>
          <p:cNvPr id="6" name="图片 5" descr="IMG_731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696816"/>
            <a:ext cx="1944216" cy="1960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G:\07. 其他产品管理\06. 产品图片&amp;效果图片\半球酒杯\新建文件夹\IMG_788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92167"/>
            <a:ext cx="2162696" cy="118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5714" y="2851367"/>
            <a:ext cx="2038174" cy="1650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\\ZYSW-MKTFTP\Share Disk\10 产品图片\01- Network Camera\03- Fixed Dome Camera\IPC3231ER\PNG\IPC3231ER_FU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85189"/>
            <a:ext cx="1358129" cy="119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标注 13"/>
          <p:cNvSpPr/>
          <p:nvPr/>
        </p:nvSpPr>
        <p:spPr>
          <a:xfrm>
            <a:off x="1978968" y="587389"/>
            <a:ext cx="5329336" cy="1387922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Waterproof seal design</a:t>
            </a:r>
          </a:p>
          <a:p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Mounting hole is designed outside of the seal, which effectively keeps vapor out to avoid fogging and protect precision components inside.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 r="43986"/>
          <a:stretch>
            <a:fillRect/>
          </a:stretch>
        </p:blipFill>
        <p:spPr>
          <a:xfrm>
            <a:off x="395536" y="2758246"/>
            <a:ext cx="2088232" cy="2097013"/>
          </a:xfrm>
          <a:prstGeom prst="rect">
            <a:avLst/>
          </a:prstGeom>
        </p:spPr>
      </p:pic>
      <p:pic>
        <p:nvPicPr>
          <p:cNvPr id="1026" name="Picture 2" descr="C:\Users\z00995\Desktop\pic_2015-05-04152541 - 副本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810" y="2774738"/>
            <a:ext cx="3700506" cy="208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z00995\Desktop\IMG_85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7" t="9051" r="28983" b="16934"/>
          <a:stretch>
            <a:fillRect/>
          </a:stretch>
        </p:blipFill>
        <p:spPr bwMode="auto">
          <a:xfrm>
            <a:off x="2483768" y="2758246"/>
            <a:ext cx="2016253" cy="214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3780" y="3036684"/>
            <a:ext cx="7680772" cy="1623298"/>
            <a:chOff x="714348" y="3500438"/>
            <a:chExt cx="7680772" cy="1623298"/>
          </a:xfrm>
        </p:grpSpPr>
        <p:grpSp>
          <p:nvGrpSpPr>
            <p:cNvPr id="6" name="组合 5"/>
            <p:cNvGrpSpPr/>
            <p:nvPr/>
          </p:nvGrpSpPr>
          <p:grpSpPr>
            <a:xfrm>
              <a:off x="714348" y="3500438"/>
              <a:ext cx="7680772" cy="1623298"/>
              <a:chOff x="683568" y="3573016"/>
              <a:chExt cx="7680772" cy="1623298"/>
            </a:xfrm>
          </p:grpSpPr>
          <p:pic>
            <p:nvPicPr>
              <p:cNvPr id="10" name="Picture 8" descr="C:\Users\c00919\Desktop\交换机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4221088"/>
                <a:ext cx="1656184" cy="504056"/>
              </a:xfrm>
              <a:prstGeom prst="rect">
                <a:avLst/>
              </a:prstGeom>
              <a:noFill/>
            </p:spPr>
          </p:pic>
          <p:grpSp>
            <p:nvGrpSpPr>
              <p:cNvPr id="11" name="组合 37"/>
              <p:cNvGrpSpPr/>
              <p:nvPr/>
            </p:nvGrpSpPr>
            <p:grpSpPr>
              <a:xfrm>
                <a:off x="1071538" y="3573016"/>
                <a:ext cx="7292802" cy="1623298"/>
                <a:chOff x="1071538" y="2108772"/>
                <a:chExt cx="7292802" cy="1623298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2483768" y="2108772"/>
                  <a:ext cx="0" cy="401118"/>
                </a:xfrm>
                <a:prstGeom prst="line">
                  <a:avLst/>
                </a:prstGeom>
                <a:ln w="31750">
                  <a:solidFill>
                    <a:srgbClr val="C00000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483768" y="2108772"/>
                  <a:ext cx="2136850" cy="8370"/>
                </a:xfrm>
                <a:prstGeom prst="line">
                  <a:avLst/>
                </a:prstGeom>
                <a:ln w="31750">
                  <a:solidFill>
                    <a:srgbClr val="C00000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4628987" y="2108772"/>
                  <a:ext cx="0" cy="432048"/>
                </a:xfrm>
                <a:prstGeom prst="line">
                  <a:avLst/>
                </a:prstGeom>
                <a:ln w="31750">
                  <a:solidFill>
                    <a:srgbClr val="C00000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4818808" y="2112161"/>
                  <a:ext cx="0" cy="500667"/>
                </a:xfrm>
                <a:prstGeom prst="line">
                  <a:avLst/>
                </a:prstGeom>
                <a:ln w="31750">
                  <a:solidFill>
                    <a:srgbClr val="C00000"/>
                  </a:solidFill>
                  <a:prstDash val="dashDot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4818808" y="2112161"/>
                  <a:ext cx="2530944" cy="0"/>
                </a:xfrm>
                <a:prstGeom prst="line">
                  <a:avLst/>
                </a:prstGeom>
                <a:ln w="31750">
                  <a:solidFill>
                    <a:srgbClr val="C00000"/>
                  </a:solidFill>
                  <a:prstDash val="dashDot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>
                  <a:off x="1071538" y="3393516"/>
                  <a:ext cx="590611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600" dirty="0" err="1">
                      <a:latin typeface="微软雅黑" pitchFamily="34" charset="-122"/>
                      <a:ea typeface="微软雅黑" pitchFamily="34" charset="-122"/>
                    </a:rPr>
                    <a:t>PoE</a:t>
                  </a:r>
                  <a:endParaRPr lang="zh-CN" altLang="en-US" sz="1600" dirty="0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7349752" y="2112161"/>
                  <a:ext cx="0" cy="253094"/>
                </a:xfrm>
                <a:prstGeom prst="line">
                  <a:avLst/>
                </a:prstGeom>
                <a:ln w="31750">
                  <a:solidFill>
                    <a:srgbClr val="C00000"/>
                  </a:solidFill>
                  <a:prstDash val="dashDot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22" name="Picture 3" descr="C:\Users\c00919\Desktop\u=852910938,4061801042&amp;fm=116&amp;gp=0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92280" y="2499742"/>
                  <a:ext cx="455440" cy="45544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4" descr="C:\Users\c00919\Desktop\u=3885163429,962621571&amp;fm=116&amp;gp=0.jp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251576" y="2467994"/>
                  <a:ext cx="487188" cy="48718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5" descr="C:\Users\c00919\Desktop\u=2725104752,3307903351&amp;fm=58.jpe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07760" y="2498602"/>
                  <a:ext cx="456580" cy="456580"/>
                </a:xfrm>
                <a:prstGeom prst="rect">
                  <a:avLst/>
                </a:prstGeom>
                <a:noFill/>
              </p:spPr>
            </p:pic>
            <p:sp>
              <p:nvSpPr>
                <p:cNvPr id="25" name="矩形 24"/>
                <p:cNvSpPr/>
                <p:nvPr/>
              </p:nvSpPr>
              <p:spPr>
                <a:xfrm>
                  <a:off x="5357818" y="2179070"/>
                  <a:ext cx="1848268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600" dirty="0">
                      <a:latin typeface="微软雅黑" pitchFamily="34" charset="-122"/>
                      <a:ea typeface="微软雅黑" pitchFamily="34" charset="-122"/>
                    </a:rPr>
                    <a:t>DC12V output</a:t>
                  </a: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2643174" y="3393516"/>
                  <a:ext cx="1008112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600" dirty="0">
                      <a:latin typeface="微软雅黑" pitchFamily="34" charset="-122"/>
                      <a:ea typeface="微软雅黑" pitchFamily="34" charset="-122"/>
                    </a:rPr>
                    <a:t>DC12V</a:t>
                  </a:r>
                  <a:endParaRPr lang="zh-CN" altLang="en-US" sz="1600" dirty="0"/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2214546" y="4143380"/>
                <a:ext cx="78581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OR</a:t>
                </a:r>
              </a:p>
            </p:txBody>
          </p:sp>
          <p:pic>
            <p:nvPicPr>
              <p:cNvPr id="13" name="Picture 2" descr="C:\Users\w01224.OA\Desktop\捕获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4612" y="4214818"/>
                <a:ext cx="857256" cy="669460"/>
              </a:xfrm>
              <a:prstGeom prst="rect">
                <a:avLst/>
              </a:prstGeom>
              <a:noFill/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785918" y="3929066"/>
              <a:ext cx="1428760" cy="1588"/>
            </a:xfrm>
            <a:prstGeom prst="line">
              <a:avLst/>
            </a:prstGeom>
            <a:ln w="31750">
              <a:solidFill>
                <a:srgbClr val="C00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5400000">
              <a:off x="1643042" y="4071942"/>
              <a:ext cx="285752" cy="1588"/>
            </a:xfrm>
            <a:prstGeom prst="line">
              <a:avLst/>
            </a:prstGeom>
            <a:ln w="31750">
              <a:solidFill>
                <a:srgbClr val="C00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5400000">
              <a:off x="3072596" y="4071148"/>
              <a:ext cx="285752" cy="1588"/>
            </a:xfrm>
            <a:prstGeom prst="line">
              <a:avLst/>
            </a:prstGeom>
            <a:ln w="31750">
              <a:solidFill>
                <a:srgbClr val="C00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3" descr="\\ZYSW-MKTFTP\Share Disk\10 产品图片\01- Network Camera\03- Fixed Dome Camera\IPC3231ER\PNG\IPC3231ER_FU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606" y="3426514"/>
            <a:ext cx="1366424" cy="119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\\ZYSW-MKTFTP\Share Disk\10 产品图片\01- Network Camera\03- Fixed Dome Camera\IPC3231ER\PNG\IPC3231ER_FU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85189"/>
            <a:ext cx="1358129" cy="119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标注 28"/>
          <p:cNvSpPr/>
          <p:nvPr/>
        </p:nvSpPr>
        <p:spPr>
          <a:xfrm>
            <a:off x="1978968" y="607764"/>
            <a:ext cx="4897288" cy="1387922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DC12V output</a:t>
            </a: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Built-in </a:t>
            </a:r>
            <a:r>
              <a:rPr lang="en-US" altLang="zh-CN" dirty="0" err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PoE</a:t>
            </a: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 splitter to provide DC12V output for sound pick-up or alarm lamp exempt from wiring difficulty</a:t>
            </a:r>
          </a:p>
        </p:txBody>
      </p:sp>
      <p:pic>
        <p:nvPicPr>
          <p:cNvPr id="30" name="Picture 3" descr="C:\Users\z00995\Desktop\HIC3401E-VIR_F_1307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176" y="718569"/>
            <a:ext cx="1564174" cy="115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995\Desktop\WDR o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728" y="2575224"/>
            <a:ext cx="4574233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z00995\Desktop\WDR 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" y="2571502"/>
            <a:ext cx="4574233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剪去单角的矩形 3"/>
          <p:cNvSpPr/>
          <p:nvPr/>
        </p:nvSpPr>
        <p:spPr>
          <a:xfrm rot="10800000" flipH="1">
            <a:off x="0" y="2567692"/>
            <a:ext cx="125963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555255"/>
            <a:ext cx="1524492" cy="28798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1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  WDR enable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" name="剪去单角的矩形 5"/>
          <p:cNvSpPr/>
          <p:nvPr/>
        </p:nvSpPr>
        <p:spPr>
          <a:xfrm rot="10800000">
            <a:off x="7987186" y="2567692"/>
            <a:ext cx="118472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8018268" y="2571750"/>
            <a:ext cx="1182288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rPr>
              <a:t>  WDR disable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1978968" y="587389"/>
            <a:ext cx="4033192" cy="1290122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120dB WDR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Particularly applied indoor surveillance with strong  brightness difference</a:t>
            </a:r>
          </a:p>
        </p:txBody>
      </p:sp>
      <p:sp>
        <p:nvSpPr>
          <p:cNvPr id="9" name="右箭头 8">
            <a:hlinkClick r:id="rId4" action="ppaction://hlinkfile"/>
          </p:cNvPr>
          <p:cNvSpPr/>
          <p:nvPr/>
        </p:nvSpPr>
        <p:spPr>
          <a:xfrm>
            <a:off x="8316416" y="1995686"/>
            <a:ext cx="504056" cy="360040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标注 3"/>
          <p:cNvSpPr/>
          <p:nvPr/>
        </p:nvSpPr>
        <p:spPr>
          <a:xfrm>
            <a:off x="2988444" y="707173"/>
            <a:ext cx="3836988" cy="896452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Starlight illumination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Color image even at 0.002 lux</a:t>
            </a:r>
            <a:r>
              <a:rPr lang="en-US" altLang="zh-CN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 </a:t>
            </a:r>
          </a:p>
        </p:txBody>
      </p:sp>
      <p:pic>
        <p:nvPicPr>
          <p:cNvPr id="5" name="Picture 1" descr="C:\Users\c00919\Pictures\vlcsnap-2015-02-05-14h22m17s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532749"/>
            <a:ext cx="4649640" cy="261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2" descr="C:\Users\c00919\Pictures\vlcsnap-2015-02-05-14h22m37s21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32749"/>
            <a:ext cx="4554739" cy="2615422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7" name="剪去单角的矩形 6"/>
          <p:cNvSpPr/>
          <p:nvPr/>
        </p:nvSpPr>
        <p:spPr>
          <a:xfrm rot="10800000" flipH="1">
            <a:off x="0" y="2535524"/>
            <a:ext cx="1835696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2524610"/>
            <a:ext cx="1524492" cy="28798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rPr>
              <a:t>Normal low light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" name="剪去单角的矩形 8"/>
          <p:cNvSpPr/>
          <p:nvPr/>
        </p:nvSpPr>
        <p:spPr>
          <a:xfrm rot="10800000">
            <a:off x="7978774" y="2524610"/>
            <a:ext cx="118472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8086670" y="2535550"/>
            <a:ext cx="1074392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rPr>
              <a:t>Starlight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1" name="右箭头 10">
            <a:hlinkClick r:id="rId4" action="ppaction://hlinkfile"/>
          </p:cNvPr>
          <p:cNvSpPr/>
          <p:nvPr/>
        </p:nvSpPr>
        <p:spPr>
          <a:xfrm>
            <a:off x="8316416" y="2067694"/>
            <a:ext cx="432048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01. 产品管理\15. 产品主打胶片\产品主打胶片素材\shutterstock_33873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平行四边形 9"/>
          <p:cNvSpPr/>
          <p:nvPr/>
        </p:nvSpPr>
        <p:spPr>
          <a:xfrm flipH="1">
            <a:off x="247" y="3066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  <a:alpha val="90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-324544" y="1707654"/>
            <a:ext cx="914400" cy="914400"/>
          </a:xfrm>
          <a:prstGeom prst="rect">
            <a:avLst/>
          </a:prstGeom>
        </p:spPr>
        <p:txBody>
          <a:bodyPr wrap="non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2144069"/>
            <a:ext cx="3312368" cy="77155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R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8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Products Family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0878" y="2567692"/>
            <a:ext cx="4593830" cy="2584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497" y="2551622"/>
            <a:ext cx="4622398" cy="26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标注 3"/>
          <p:cNvSpPr/>
          <p:nvPr/>
        </p:nvSpPr>
        <p:spPr>
          <a:xfrm>
            <a:off x="2987824" y="599161"/>
            <a:ext cx="4248472" cy="1112476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High Light Compensation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Particularly applied on street surveillance, effectively reduce overexposure </a:t>
            </a:r>
          </a:p>
        </p:txBody>
      </p:sp>
      <p:sp>
        <p:nvSpPr>
          <p:cNvPr id="7" name="剪去单角的矩形 6"/>
          <p:cNvSpPr/>
          <p:nvPr/>
        </p:nvSpPr>
        <p:spPr>
          <a:xfrm rot="10800000" flipH="1">
            <a:off x="0" y="2535524"/>
            <a:ext cx="125963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2524610"/>
            <a:ext cx="1524492" cy="28798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1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HLC enable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" name="剪去单角的矩形 8"/>
          <p:cNvSpPr/>
          <p:nvPr/>
        </p:nvSpPr>
        <p:spPr>
          <a:xfrm rot="10800000">
            <a:off x="7987186" y="2567692"/>
            <a:ext cx="118472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8018268" y="2571750"/>
            <a:ext cx="1182288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rPr>
              <a:t>HLC disable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" name="右箭头 4">
            <a:hlinkClick r:id="rId5" action="ppaction://hlinkfile"/>
          </p:cNvPr>
          <p:cNvSpPr/>
          <p:nvPr/>
        </p:nvSpPr>
        <p:spPr>
          <a:xfrm>
            <a:off x="8316416" y="2067694"/>
            <a:ext cx="504056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标注 28"/>
          <p:cNvSpPr/>
          <p:nvPr/>
        </p:nvSpPr>
        <p:spPr>
          <a:xfrm>
            <a:off x="107504" y="1183828"/>
            <a:ext cx="2016968" cy="379810"/>
          </a:xfrm>
          <a:prstGeom prst="wedgeRectCallout">
            <a:avLst>
              <a:gd name="adj1" fmla="val -21741"/>
              <a:gd name="adj2" fmla="val 48612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500 meters Laser IR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644008" y="1131590"/>
            <a:ext cx="1584176" cy="432048"/>
          </a:xfrm>
          <a:prstGeom prst="wedgeRectCallout">
            <a:avLst>
              <a:gd name="adj1" fmla="val -22652"/>
              <a:gd name="adj2" fmla="val 49415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4K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635646"/>
            <a:ext cx="4461739" cy="2513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0718" y="1635646"/>
            <a:ext cx="4437786" cy="2513310"/>
          </a:xfrm>
          <a:prstGeom prst="rect">
            <a:avLst/>
          </a:prstGeom>
        </p:spPr>
      </p:pic>
      <p:sp>
        <p:nvSpPr>
          <p:cNvPr id="5" name="右箭头 4">
            <a:hlinkClick r:id="rId5" action="ppaction://hlinkfile"/>
          </p:cNvPr>
          <p:cNvSpPr/>
          <p:nvPr/>
        </p:nvSpPr>
        <p:spPr>
          <a:xfrm>
            <a:off x="4209203" y="4149041"/>
            <a:ext cx="360040" cy="216024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>
            <a:hlinkClick r:id="rId6" action="ppaction://hlinkfile"/>
          </p:cNvPr>
          <p:cNvSpPr/>
          <p:nvPr/>
        </p:nvSpPr>
        <p:spPr>
          <a:xfrm>
            <a:off x="8604448" y="4197259"/>
            <a:ext cx="360040" cy="216024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标注 28"/>
          <p:cNvSpPr/>
          <p:nvPr/>
        </p:nvSpPr>
        <p:spPr>
          <a:xfrm>
            <a:off x="34008" y="1098836"/>
            <a:ext cx="1369640" cy="451818"/>
          </a:xfrm>
          <a:prstGeom prst="wedgeRectCallout">
            <a:avLst>
              <a:gd name="adj1" fmla="val -20602"/>
              <a:gd name="adj2" fmla="val 50219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Smart IR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644008" y="1059582"/>
            <a:ext cx="1656184" cy="471302"/>
          </a:xfrm>
          <a:prstGeom prst="wedgeRectCallout">
            <a:avLst>
              <a:gd name="adj1" fmla="val -21741"/>
              <a:gd name="adj2" fmla="val 51022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Corridor Mode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4" y="1581722"/>
            <a:ext cx="4458567" cy="2513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1581722"/>
            <a:ext cx="4465841" cy="2513830"/>
          </a:xfrm>
          <a:prstGeom prst="rect">
            <a:avLst/>
          </a:prstGeom>
        </p:spPr>
      </p:pic>
      <p:sp>
        <p:nvSpPr>
          <p:cNvPr id="7" name="右箭头 6">
            <a:hlinkClick r:id="rId5" action="ppaction://hlinkfile"/>
          </p:cNvPr>
          <p:cNvSpPr/>
          <p:nvPr/>
        </p:nvSpPr>
        <p:spPr>
          <a:xfrm>
            <a:off x="4108481" y="4195180"/>
            <a:ext cx="360040" cy="216024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右箭头 7">
            <a:hlinkClick r:id="rId6" action="ppaction://hlinkfile"/>
          </p:cNvPr>
          <p:cNvSpPr/>
          <p:nvPr/>
        </p:nvSpPr>
        <p:spPr>
          <a:xfrm>
            <a:off x="8604448" y="4195180"/>
            <a:ext cx="360040" cy="216024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00995\Desktop\short distance 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4610"/>
            <a:ext cx="4687844" cy="263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z00995\Desktop\Long distance im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218" y="2524610"/>
            <a:ext cx="4687844" cy="263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z00995\Desktop\HIC6622HX22-5CFW_F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79" y="474133"/>
            <a:ext cx="942589" cy="1485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标注 3"/>
          <p:cNvSpPr/>
          <p:nvPr/>
        </p:nvSpPr>
        <p:spPr>
          <a:xfrm>
            <a:off x="2059180" y="572207"/>
            <a:ext cx="4385028" cy="1387922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Full Spectrum PTZ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White light works less than 30 meters with color image, IR works from 30m to 150m with black-white image.</a:t>
            </a:r>
          </a:p>
        </p:txBody>
      </p:sp>
      <p:sp>
        <p:nvSpPr>
          <p:cNvPr id="7" name="剪去单角的矩形 6"/>
          <p:cNvSpPr/>
          <p:nvPr/>
        </p:nvSpPr>
        <p:spPr>
          <a:xfrm rot="10800000" flipH="1">
            <a:off x="0" y="2535524"/>
            <a:ext cx="1475656" cy="277066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96" y="2524610"/>
            <a:ext cx="1524492" cy="28798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1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Less than 30m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" name="剪去单角的矩形 8"/>
          <p:cNvSpPr/>
          <p:nvPr/>
        </p:nvSpPr>
        <p:spPr>
          <a:xfrm rot="10800000">
            <a:off x="7978774" y="2524610"/>
            <a:ext cx="118472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8086670" y="2535550"/>
            <a:ext cx="1074392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rPr>
              <a:t>30m-150m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2" name="Picture 2" descr="C:\Users\z00995\Desktop\IMG_735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3" t="17352" r="19864" b="28052"/>
          <a:stretch>
            <a:fillRect/>
          </a:stretch>
        </p:blipFill>
        <p:spPr bwMode="auto">
          <a:xfrm>
            <a:off x="6933108" y="836077"/>
            <a:ext cx="1800200" cy="11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右箭头 4">
            <a:hlinkClick r:id="rId6" action="ppaction://hlinkfile"/>
          </p:cNvPr>
          <p:cNvSpPr/>
          <p:nvPr/>
        </p:nvSpPr>
        <p:spPr>
          <a:xfrm>
            <a:off x="8403580" y="2139702"/>
            <a:ext cx="488900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z00995\Desktop\Defog 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3547"/>
            <a:ext cx="4627679" cy="26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z00995\Desktop\Defog of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321" y="2573547"/>
            <a:ext cx="4627679" cy="26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\\ZYSW-MKTFTP\Share Disk\10 产品图片\01- Network Camera\01- Box Camera\2 Megapixels\IPC542E-DU(G)\png\IPC542E-DU(G)_FL.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1" t="23698" r="21565" b="28778"/>
          <a:stretch>
            <a:fillRect/>
          </a:stretch>
        </p:blipFill>
        <p:spPr bwMode="auto">
          <a:xfrm>
            <a:off x="622962" y="842284"/>
            <a:ext cx="1932814" cy="98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标注 2"/>
          <p:cNvSpPr/>
          <p:nvPr/>
        </p:nvSpPr>
        <p:spPr>
          <a:xfrm>
            <a:off x="2967303" y="777303"/>
            <a:ext cx="4536504" cy="1112476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Optical defog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Use long wavelength of Infra Red to image clearly in air pollution environment</a:t>
            </a:r>
          </a:p>
        </p:txBody>
      </p:sp>
      <p:sp>
        <p:nvSpPr>
          <p:cNvPr id="6" name="剪去单角的矩形 5"/>
          <p:cNvSpPr/>
          <p:nvPr/>
        </p:nvSpPr>
        <p:spPr>
          <a:xfrm rot="10800000" flipH="1">
            <a:off x="0" y="2535524"/>
            <a:ext cx="197971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96" y="2535577"/>
            <a:ext cx="2160240" cy="28798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1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Optical defog enable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8" name="剪去单角的矩形 7"/>
          <p:cNvSpPr/>
          <p:nvPr/>
        </p:nvSpPr>
        <p:spPr>
          <a:xfrm rot="10800000">
            <a:off x="7114601" y="2573547"/>
            <a:ext cx="2007620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7329984" y="2560676"/>
            <a:ext cx="1964260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1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Optical defog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rPr>
              <a:t> disable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4" name="右箭头 3">
            <a:hlinkClick r:id="rId6" action="ppaction://hlinkfile"/>
          </p:cNvPr>
          <p:cNvSpPr/>
          <p:nvPr/>
        </p:nvSpPr>
        <p:spPr>
          <a:xfrm>
            <a:off x="8718368" y="2139702"/>
            <a:ext cx="432048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967303" y="777303"/>
            <a:ext cx="4536504" cy="1112476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All weather PTZ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All the rain drops and dust will be swapped off automatically. </a:t>
            </a:r>
          </a:p>
        </p:txBody>
      </p:sp>
      <p:sp>
        <p:nvSpPr>
          <p:cNvPr id="4" name="右箭头 3">
            <a:hlinkClick r:id="rId3" action="ppaction://hlinkfile"/>
          </p:cNvPr>
          <p:cNvSpPr/>
          <p:nvPr/>
        </p:nvSpPr>
        <p:spPr>
          <a:xfrm>
            <a:off x="8527175" y="2159927"/>
            <a:ext cx="432048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89470"/>
            <a:ext cx="4503261" cy="25699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3261" y="2589470"/>
            <a:ext cx="4640739" cy="2554030"/>
          </a:xfrm>
          <a:prstGeom prst="rect">
            <a:avLst/>
          </a:prstGeom>
        </p:spPr>
      </p:pic>
      <p:sp>
        <p:nvSpPr>
          <p:cNvPr id="12" name="剪去单角的矩形 11"/>
          <p:cNvSpPr/>
          <p:nvPr/>
        </p:nvSpPr>
        <p:spPr>
          <a:xfrm rot="10800000" flipH="1">
            <a:off x="17849" y="2586518"/>
            <a:ext cx="197971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-53658" y="2596550"/>
            <a:ext cx="2160240" cy="28798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1200" b="1" noProof="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Normal PTZ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" name="剪去单角的矩形 13"/>
          <p:cNvSpPr/>
          <p:nvPr/>
        </p:nvSpPr>
        <p:spPr>
          <a:xfrm rot="10800000">
            <a:off x="7136380" y="2586518"/>
            <a:ext cx="2007620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5" name="TextBox 8"/>
          <p:cNvSpPr txBox="1"/>
          <p:nvPr/>
        </p:nvSpPr>
        <p:spPr>
          <a:xfrm flipH="1">
            <a:off x="7910350" y="2594480"/>
            <a:ext cx="1233650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1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All weather PTZ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6634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967303" y="777303"/>
            <a:ext cx="4536504" cy="1112476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s-E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High frame rate</a:t>
            </a:r>
            <a:endParaRPr lang="en-US" altLang="zh-CN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>
              <a:spcBef>
                <a:spcPct val="20000"/>
              </a:spcBef>
            </a:pPr>
            <a:r>
              <a:rPr lang="es-E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With 60fps rate, the fast moving object will be monitored more smoothly.</a:t>
            </a:r>
            <a:endParaRPr lang="en-US" altLang="zh-CN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4" name="右箭头 3">
            <a:hlinkClick r:id="rId3" action="ppaction://hlinkfile"/>
          </p:cNvPr>
          <p:cNvSpPr/>
          <p:nvPr/>
        </p:nvSpPr>
        <p:spPr>
          <a:xfrm>
            <a:off x="8676253" y="2524119"/>
            <a:ext cx="432048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" y="2928972"/>
            <a:ext cx="4640074" cy="221452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639" y="2921716"/>
            <a:ext cx="4497361" cy="2214528"/>
          </a:xfrm>
          <a:prstGeom prst="rect">
            <a:avLst/>
          </a:prstGeom>
        </p:spPr>
      </p:pic>
      <p:sp>
        <p:nvSpPr>
          <p:cNvPr id="12" name="剪去单角的矩形 11"/>
          <p:cNvSpPr/>
          <p:nvPr/>
        </p:nvSpPr>
        <p:spPr>
          <a:xfrm rot="10800000" flipH="1">
            <a:off x="6565" y="2928971"/>
            <a:ext cx="197971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2192" y="2921716"/>
            <a:ext cx="2160240" cy="28798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1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720P@25fps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" name="剪去单角的矩形 13"/>
          <p:cNvSpPr/>
          <p:nvPr/>
        </p:nvSpPr>
        <p:spPr>
          <a:xfrm rot="10800000">
            <a:off x="7121911" y="2928972"/>
            <a:ext cx="2007620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5" name="TextBox 8"/>
          <p:cNvSpPr txBox="1"/>
          <p:nvPr/>
        </p:nvSpPr>
        <p:spPr>
          <a:xfrm flipH="1">
            <a:off x="7895881" y="2928971"/>
            <a:ext cx="1233650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1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       720P@60fps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6" name="右箭头 15">
            <a:hlinkClick r:id="rId5" action="ppaction://hlinkfile"/>
          </p:cNvPr>
          <p:cNvSpPr/>
          <p:nvPr/>
        </p:nvSpPr>
        <p:spPr>
          <a:xfrm>
            <a:off x="179512" y="2524119"/>
            <a:ext cx="432048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274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2967303" y="777303"/>
            <a:ext cx="4536504" cy="1112476"/>
          </a:xfrm>
          <a:prstGeom prst="wedgeRectCallout">
            <a:avLst>
              <a:gd name="adj1" fmla="val -42234"/>
              <a:gd name="adj2" fmla="val 90391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s-E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Upper angle</a:t>
            </a:r>
            <a:endParaRPr lang="en-US" altLang="zh-CN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>
              <a:spcBef>
                <a:spcPct val="20000"/>
              </a:spcBef>
            </a:pPr>
            <a:r>
              <a:rPr lang="es-E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Give you an upper angle to see the buildings higher than your installation.</a:t>
            </a:r>
            <a:endParaRPr lang="en-US" altLang="zh-CN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" name="右箭头 16">
            <a:hlinkClick r:id="rId3" action="ppaction://hlinkfile"/>
          </p:cNvPr>
          <p:cNvSpPr/>
          <p:nvPr/>
        </p:nvSpPr>
        <p:spPr>
          <a:xfrm>
            <a:off x="8709383" y="2477335"/>
            <a:ext cx="432048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5" y="2837078"/>
            <a:ext cx="4486677" cy="22953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9931" y="2825963"/>
            <a:ext cx="4634069" cy="2306422"/>
          </a:xfrm>
          <a:prstGeom prst="rect">
            <a:avLst/>
          </a:prstGeom>
        </p:spPr>
      </p:pic>
      <p:sp>
        <p:nvSpPr>
          <p:cNvPr id="24" name="剪去单角的矩形 23"/>
          <p:cNvSpPr/>
          <p:nvPr/>
        </p:nvSpPr>
        <p:spPr>
          <a:xfrm rot="10800000" flipH="1">
            <a:off x="0" y="2825963"/>
            <a:ext cx="1979712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13315" y="2790578"/>
            <a:ext cx="2160240" cy="28798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1200" b="1" noProof="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Normal angle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6" name="右箭头 25">
            <a:hlinkClick r:id="rId6" action="ppaction://hlinkfile"/>
          </p:cNvPr>
          <p:cNvSpPr/>
          <p:nvPr/>
        </p:nvSpPr>
        <p:spPr>
          <a:xfrm>
            <a:off x="-4195" y="2399473"/>
            <a:ext cx="432048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剪去单角的矩形 26"/>
          <p:cNvSpPr/>
          <p:nvPr/>
        </p:nvSpPr>
        <p:spPr>
          <a:xfrm rot="10800000">
            <a:off x="7143362" y="2837078"/>
            <a:ext cx="2007620" cy="288032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 algn="ctr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TextBox 8"/>
          <p:cNvSpPr txBox="1"/>
          <p:nvPr/>
        </p:nvSpPr>
        <p:spPr>
          <a:xfrm flipH="1">
            <a:off x="7882966" y="2837078"/>
            <a:ext cx="1233650" cy="2880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1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       upper angle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5882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标注 28"/>
          <p:cNvSpPr/>
          <p:nvPr/>
        </p:nvSpPr>
        <p:spPr>
          <a:xfrm>
            <a:off x="2163728" y="411510"/>
            <a:ext cx="4897288" cy="1387922"/>
          </a:xfrm>
          <a:prstGeom prst="wedgeRectCallout">
            <a:avLst>
              <a:gd name="adj1" fmla="val -16731"/>
              <a:gd name="adj2" fmla="val 49415"/>
            </a:avLst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 wrap="square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Intelligent Features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People counting, face capture, intrusion detection, line crossing</a:t>
            </a:r>
            <a:endParaRPr lang="zh-CN" altLang="en-US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283718"/>
            <a:ext cx="4360852" cy="2457717"/>
          </a:xfrm>
          <a:prstGeom prst="rect">
            <a:avLst/>
          </a:prstGeom>
        </p:spPr>
      </p:pic>
      <p:sp>
        <p:nvSpPr>
          <p:cNvPr id="3" name="右箭头 2">
            <a:hlinkClick r:id="rId4" action="ppaction://hlinkfile"/>
          </p:cNvPr>
          <p:cNvSpPr/>
          <p:nvPr/>
        </p:nvSpPr>
        <p:spPr>
          <a:xfrm>
            <a:off x="467544" y="1933563"/>
            <a:ext cx="288032" cy="216024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008" y="2283718"/>
            <a:ext cx="4360851" cy="2457717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01. 产品管理\15. 产品主打胶片\产品主打胶片素材\shutterstock_33873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平行四边形 9"/>
          <p:cNvSpPr/>
          <p:nvPr/>
        </p:nvSpPr>
        <p:spPr>
          <a:xfrm flipH="1">
            <a:off x="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  <a:alpha val="90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71600" y="1707654"/>
            <a:ext cx="914400" cy="914400"/>
          </a:xfrm>
          <a:prstGeom prst="rect">
            <a:avLst/>
          </a:prstGeom>
        </p:spPr>
        <p:txBody>
          <a:bodyPr wrap="non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2160240"/>
            <a:ext cx="3312368" cy="77155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R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8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Star Product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G:\01. 产品管理\15. 产品主打胶片\产品主打胶片素材\背景图片\7675400_004122026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80799" y="78762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-7461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03648" y="2499742"/>
            <a:ext cx="4104456" cy="1152128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IPC541/2E-DLC, Low light, WDR 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IPC542E-DUC/G, Starlight, WDR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IPC562E-DUG, Starlight, WDR</a:t>
            </a:r>
          </a:p>
        </p:txBody>
      </p:sp>
      <p:pic>
        <p:nvPicPr>
          <p:cNvPr id="4098" name="Picture 2" descr="\\ZYSW-MKTFTP\Share Disk\10 产品图片\01- Network Camera\01- Box Camera\2 Megapixels\IPC542E-DU(G)\png\IPC542E-DU(G)_FL.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1" t="23698" r="21565" b="28778"/>
          <a:stretch>
            <a:fillRect/>
          </a:stretch>
        </p:blipFill>
        <p:spPr bwMode="auto">
          <a:xfrm>
            <a:off x="1619672" y="798422"/>
            <a:ext cx="2355274" cy="119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660232" y="771550"/>
            <a:ext cx="2052103" cy="675274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L="342900" marR="0" indent="-342900" defTabSz="-635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 sz="20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/>
              <a:t>Box Camera</a:t>
            </a:r>
          </a:p>
          <a:p>
            <a:r>
              <a:rPr lang="en-US" altLang="zh-CN" dirty="0"/>
              <a:t>IPC5xx series</a:t>
            </a:r>
            <a:endParaRPr lang="zh-CN" altLang="en-US" dirty="0"/>
          </a:p>
        </p:txBody>
      </p:sp>
      <p:sp>
        <p:nvSpPr>
          <p:cNvPr id="4" name="五角星 3">
            <a:hlinkClick r:id="rId5" action="ppaction://hlinkfile"/>
          </p:cNvPr>
          <p:cNvSpPr/>
          <p:nvPr/>
        </p:nvSpPr>
        <p:spPr>
          <a:xfrm>
            <a:off x="8291733" y="83073"/>
            <a:ext cx="288032" cy="252028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角星 10">
            <a:hlinkClick r:id="rId6" action="ppaction://hlinkfile"/>
          </p:cNvPr>
          <p:cNvSpPr/>
          <p:nvPr/>
        </p:nvSpPr>
        <p:spPr>
          <a:xfrm>
            <a:off x="8579765" y="471384"/>
            <a:ext cx="288032" cy="252028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>
            <a:hlinkClick r:id="rId7" action="ppaction://hlinkfile"/>
          </p:cNvPr>
          <p:cNvSpPr/>
          <p:nvPr/>
        </p:nvSpPr>
        <p:spPr>
          <a:xfrm>
            <a:off x="8730316" y="983173"/>
            <a:ext cx="288032" cy="252028"/>
          </a:xfrm>
          <a:prstGeom prst="star5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G:\01. 产品管理\15. 产品主打胶片\产品主打胶片素材\背景图片\7675400_004122026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平行四边形 15"/>
          <p:cNvSpPr/>
          <p:nvPr/>
        </p:nvSpPr>
        <p:spPr>
          <a:xfrm flipH="1">
            <a:off x="0" y="15167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  <a:alpha val="90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45432" y="1685951"/>
            <a:ext cx="3438128" cy="396044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IPC562E-DUG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59632" y="2355726"/>
            <a:ext cx="4211960" cy="2592288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Starlight illumination, 1/1.9” sensor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Optical defog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120dB WDR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ABF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60fps@1920x1080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Optical fiber interface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Zoom/Focus/Iris Control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endParaRPr lang="en-US" altLang="zh-CN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15" name="Picture 2" descr="\\ZYSW-MKTFTP\Share Disk\10 产品图片\01- Network Camera\01- Box Camera\2 Megapixels\IPC542E-DU(G)\png\IPC542E-DU(G)_FL.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1" t="23698" r="21565" b="28778"/>
          <a:stretch>
            <a:fillRect/>
          </a:stretch>
        </p:blipFill>
        <p:spPr bwMode="auto">
          <a:xfrm>
            <a:off x="1899943" y="321568"/>
            <a:ext cx="2355274" cy="119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5. 其他产品、资料\04. PPT制作素材\PMO图片素材\shutterstock_137034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" y="1"/>
            <a:ext cx="9134917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平行四边形 7"/>
          <p:cNvSpPr/>
          <p:nvPr/>
        </p:nvSpPr>
        <p:spPr>
          <a:xfrm flipH="1">
            <a:off x="-95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  <a:alpha val="90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593259" y="2250876"/>
            <a:ext cx="4058861" cy="2657068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L="342900" indent="-342900">
              <a:spcBef>
                <a:spcPct val="20000"/>
              </a:spcBef>
              <a:buFont typeface="Wingdings" pitchFamily="2" charset="2"/>
              <a:buChar char="Ø"/>
              <a:defRPr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/>
              <a:t>1/1.9“, Starlight</a:t>
            </a:r>
          </a:p>
          <a:p>
            <a:r>
              <a:rPr lang="en-US" altLang="zh-CN" dirty="0"/>
              <a:t>WDR</a:t>
            </a:r>
          </a:p>
          <a:p>
            <a:r>
              <a:rPr lang="en-US" altLang="zh-CN" dirty="0"/>
              <a:t>1080P@60fps</a:t>
            </a:r>
          </a:p>
          <a:p>
            <a:r>
              <a:rPr lang="en-US" altLang="zh-CN" dirty="0"/>
              <a:t>22X Optical Zoom</a:t>
            </a:r>
          </a:p>
          <a:p>
            <a:r>
              <a:rPr lang="en-US" altLang="zh-CN" dirty="0"/>
              <a:t>150m IR</a:t>
            </a:r>
          </a:p>
          <a:p>
            <a:r>
              <a:rPr lang="en-US" altLang="zh-CN" dirty="0"/>
              <a:t>IP67</a:t>
            </a:r>
          </a:p>
          <a:p>
            <a:r>
              <a:rPr lang="en-US" altLang="zh-CN" dirty="0"/>
              <a:t>Fiber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1" y="-321880"/>
            <a:ext cx="3855610" cy="25727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6362" y="1694985"/>
            <a:ext cx="2276585" cy="388678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IPC252ERA-X22DUG</a:t>
            </a:r>
            <a:endParaRPr lang="zh-CN" altLang="en-US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5. 其他产品、资料\04. PPT制作素材\PMO图片素材\shutterstock_137034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" y="1"/>
            <a:ext cx="9134917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平行四边形 7"/>
          <p:cNvSpPr/>
          <p:nvPr/>
        </p:nvSpPr>
        <p:spPr>
          <a:xfrm flipH="1">
            <a:off x="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  <a:alpha val="90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37275" y="2250876"/>
            <a:ext cx="4058861" cy="2265090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L="342900" indent="-342900">
              <a:spcBef>
                <a:spcPct val="20000"/>
              </a:spcBef>
              <a:buFont typeface="Wingdings" pitchFamily="2" charset="2"/>
              <a:buChar char="Ø"/>
              <a:defRPr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/>
              <a:t>4MP</a:t>
            </a:r>
          </a:p>
          <a:p>
            <a:r>
              <a:rPr lang="en-US" altLang="zh-CN" dirty="0"/>
              <a:t>WDR</a:t>
            </a:r>
          </a:p>
          <a:p>
            <a:r>
              <a:rPr lang="en-US" altLang="zh-CN" dirty="0"/>
              <a:t>Motorized Zoom</a:t>
            </a:r>
          </a:p>
          <a:p>
            <a:r>
              <a:rPr lang="en-US" altLang="zh-CN" dirty="0"/>
              <a:t>DC12V output</a:t>
            </a:r>
          </a:p>
          <a:p>
            <a:r>
              <a:rPr lang="en-US" altLang="zh-CN" dirty="0"/>
              <a:t>SD card</a:t>
            </a:r>
          </a:p>
          <a:p>
            <a:r>
              <a:rPr lang="en-US" altLang="zh-CN" dirty="0"/>
              <a:t>IK10, IP66, 3-axis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1750378" y="1683553"/>
            <a:ext cx="2276585" cy="40011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IPC3234SR-DVZ28</a:t>
            </a:r>
            <a:endParaRPr lang="zh-CN" altLang="en-US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9" name="Picture 3" descr="\\ZYSW-MKTFTP\Share Disk\10 产品图片\01- Network Camera\03- Fixed Dome Camera\IPC3231ER\PNG\IPC3231ER_FU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003" y="372024"/>
            <a:ext cx="1493912" cy="131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5. 其他产品、资料\04. PPT制作素材\PMO图片素材\shutterstock_137034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" y="1"/>
            <a:ext cx="9134917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平行四边形 7"/>
          <p:cNvSpPr/>
          <p:nvPr/>
        </p:nvSpPr>
        <p:spPr>
          <a:xfrm flipH="1">
            <a:off x="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  <a:alpha val="90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81291" y="2578978"/>
            <a:ext cx="4058861" cy="2657068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L="342900" indent="-342900">
              <a:spcBef>
                <a:spcPct val="20000"/>
              </a:spcBef>
              <a:buFont typeface="Wingdings" pitchFamily="2" charset="2"/>
              <a:buChar char="Ø"/>
              <a:defRPr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/>
              <a:t>1/1.9“, Starlight</a:t>
            </a:r>
          </a:p>
          <a:p>
            <a:r>
              <a:rPr lang="en-US" altLang="zh-CN" dirty="0"/>
              <a:t>1080P@60fps</a:t>
            </a:r>
          </a:p>
          <a:p>
            <a:r>
              <a:rPr lang="en-US" altLang="zh-CN" dirty="0"/>
              <a:t>200m IR</a:t>
            </a:r>
          </a:p>
          <a:p>
            <a:r>
              <a:rPr lang="en-US" altLang="zh-CN" dirty="0"/>
              <a:t>Fiber Optional </a:t>
            </a:r>
          </a:p>
          <a:p>
            <a:pPr marL="285750" indent="-285750"/>
            <a:r>
              <a:rPr lang="en-US" altLang="zh-CN" dirty="0"/>
              <a:t> High Light Compensation</a:t>
            </a:r>
          </a:p>
          <a:p>
            <a:pPr marL="285750" indent="-285750"/>
            <a:r>
              <a:rPr lang="en-US" altLang="zh-CN" dirty="0"/>
              <a:t> 15° vertical up</a:t>
            </a:r>
          </a:p>
        </p:txBody>
      </p:sp>
      <p:sp>
        <p:nvSpPr>
          <p:cNvPr id="4" name="矩形 3"/>
          <p:cNvSpPr/>
          <p:nvPr/>
        </p:nvSpPr>
        <p:spPr>
          <a:xfrm>
            <a:off x="1898597" y="1951809"/>
            <a:ext cx="2276585" cy="40011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IPC6252SR-X22U(G)</a:t>
            </a:r>
            <a:endParaRPr lang="zh-CN" altLang="en-US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841" y="34619"/>
            <a:ext cx="3228096" cy="215108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01. 产品管理\15. 产品主打胶片\产品主打胶片素材\shutterstock_33873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平行四边形 9"/>
          <p:cNvSpPr/>
          <p:nvPr/>
        </p:nvSpPr>
        <p:spPr>
          <a:xfrm flipH="1">
            <a:off x="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  <a:alpha val="90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03648" y="1707654"/>
            <a:ext cx="914400" cy="914400"/>
          </a:xfrm>
          <a:prstGeom prst="rect">
            <a:avLst/>
          </a:prstGeom>
        </p:spPr>
        <p:txBody>
          <a:bodyPr wrap="non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2160240"/>
            <a:ext cx="3312368" cy="77155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R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8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Q &amp; A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843558"/>
            <a:ext cx="3024336" cy="10801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627534"/>
            <a:ext cx="8064896" cy="2448272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R="0" defTabSz="-635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 sz="28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Q1</a:t>
            </a:r>
            <a:r>
              <a:rPr lang="en-US" altLang="zh-CN" dirty="0">
                <a:solidFill>
                  <a:srgbClr val="002060"/>
                </a:solidFill>
              </a:rPr>
              <a:t>. SD card not supported models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PTZ camera: IPC6221LR-X20S(P) 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Bullet camera: 212x, 221x, 22x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Fixed dome camera: 36xx, IPC321ER-DF28, IPC321E-DIR-F36(60)-IN, IPC322ER-F28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55576" y="3075806"/>
            <a:ext cx="7632848" cy="1368152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R="0" defTabSz="-635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 sz="2800">
                <a:solidFill>
                  <a:srgbClr val="002060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Q2</a:t>
            </a:r>
            <a:r>
              <a:rPr lang="en-US" altLang="zh-CN" dirty="0"/>
              <a:t>. IK10 not supported models</a:t>
            </a:r>
          </a:p>
          <a:p>
            <a:r>
              <a:rPr lang="en-US" altLang="zh-CN" dirty="0"/>
              <a:t>IK10 is currently only for fixed dome camera, then 36xx 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843558"/>
            <a:ext cx="3024336" cy="10801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576" y="627534"/>
            <a:ext cx="7776864" cy="1656184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R="0" defTabSz="-635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 sz="2800">
                <a:solidFill>
                  <a:srgbClr val="002060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Q3</a:t>
            </a:r>
            <a:r>
              <a:rPr lang="en-US" altLang="zh-CN" dirty="0"/>
              <a:t>. IP67 supported models</a:t>
            </a:r>
          </a:p>
          <a:p>
            <a:r>
              <a:rPr lang="en-US" altLang="zh-CN" dirty="0"/>
              <a:t>Bullet: IPC26x and IPC25x support</a:t>
            </a:r>
          </a:p>
          <a:p>
            <a:r>
              <a:rPr lang="en-US" altLang="zh-CN" dirty="0"/>
              <a:t>PTZ: IPC641/2E-X22-IN, IPC641/2E-X30N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55576" y="2139702"/>
            <a:ext cx="7704856" cy="1224136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R="0" defTabSz="-635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 sz="2800">
                <a:solidFill>
                  <a:srgbClr val="002060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Q4</a:t>
            </a:r>
            <a:r>
              <a:rPr lang="en-US" altLang="zh-CN" dirty="0"/>
              <a:t>. Largest sensor size</a:t>
            </a:r>
          </a:p>
          <a:p>
            <a:r>
              <a:rPr lang="en-US" altLang="zh-CN" dirty="0"/>
              <a:t>1/1.7”, 4K fisheye, 4K PTZ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5576" y="3291830"/>
            <a:ext cx="7704856" cy="1224136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R="0" defTabSz="-635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 sz="2800">
                <a:solidFill>
                  <a:srgbClr val="002060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Q5</a:t>
            </a:r>
            <a:r>
              <a:rPr lang="en-US" altLang="zh-CN" dirty="0"/>
              <a:t>. WDR PTZ models</a:t>
            </a:r>
          </a:p>
          <a:p>
            <a:r>
              <a:rPr lang="en-US" altLang="zh-CN" dirty="0"/>
              <a:t>IPC6252SR-X22U(G) and IPC6253SR-X33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843558"/>
            <a:ext cx="3024336" cy="10801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627534"/>
            <a:ext cx="7560840" cy="1512168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R="0" defTabSz="-635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 sz="2800">
                <a:solidFill>
                  <a:srgbClr val="002060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Q6</a:t>
            </a:r>
            <a:r>
              <a:rPr lang="en-US" altLang="zh-CN" dirty="0"/>
              <a:t>. 3-axis not supported models</a:t>
            </a:r>
          </a:p>
          <a:p>
            <a:r>
              <a:rPr lang="en-US" altLang="zh-CN" dirty="0"/>
              <a:t>IPC321ER-DF28, IPC321E-DIR-F36(60)-IN, IPC322ER-F28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5576" y="2127219"/>
            <a:ext cx="7776864" cy="1236619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R="0" defTabSz="-635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 sz="2800">
                <a:solidFill>
                  <a:srgbClr val="002060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Q7</a:t>
            </a:r>
            <a:r>
              <a:rPr lang="en-US" altLang="zh-CN" dirty="0"/>
              <a:t>. Back end fisheye schedule</a:t>
            </a:r>
          </a:p>
          <a:p>
            <a:r>
              <a:rPr lang="en-US" altLang="zh-CN" dirty="0"/>
              <a:t>NVR support fisheye end of May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5576" y="3291830"/>
            <a:ext cx="7776864" cy="1440160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R="0" defTabSz="-635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 sz="2800">
                <a:solidFill>
                  <a:srgbClr val="002060"/>
                </a:solidFill>
                <a:latin typeface="Calibri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Q8</a:t>
            </a:r>
            <a:r>
              <a:rPr lang="en-US" altLang="zh-CN" dirty="0"/>
              <a:t>. Starlight fixed dome schedule</a:t>
            </a:r>
          </a:p>
          <a:p>
            <a:r>
              <a:rPr lang="en-US" altLang="zh-CN" dirty="0"/>
              <a:t>Manual focus model middle of March, motorized model end of June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05. 其他产品、资料\04. PPT制作素材\PMO图片素材\shutterstock_6518463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05" y="0"/>
            <a:ext cx="916840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8"/>
          <p:cNvGrpSpPr>
            <a:grpSpLocks noChangeAspect="1"/>
          </p:cNvGrpSpPr>
          <p:nvPr/>
        </p:nvGrpSpPr>
        <p:grpSpPr bwMode="auto">
          <a:xfrm>
            <a:off x="2844380" y="2103110"/>
            <a:ext cx="3455238" cy="937280"/>
            <a:chOff x="2725738" y="2489200"/>
            <a:chExt cx="3692525" cy="942976"/>
          </a:xfrm>
        </p:grpSpPr>
        <p:sp>
          <p:nvSpPr>
            <p:cNvPr id="7" name="Freeform 5"/>
            <p:cNvSpPr/>
            <p:nvPr/>
          </p:nvSpPr>
          <p:spPr bwMode="auto">
            <a:xfrm>
              <a:off x="2725738" y="2827338"/>
              <a:ext cx="508000" cy="604838"/>
            </a:xfrm>
            <a:custGeom>
              <a:avLst/>
              <a:gdLst>
                <a:gd name="T0" fmla="*/ 2147483647 w 156"/>
                <a:gd name="T1" fmla="*/ 2147483647 h 184"/>
                <a:gd name="T2" fmla="*/ 2147483647 w 156"/>
                <a:gd name="T3" fmla="*/ 2147483647 h 184"/>
                <a:gd name="T4" fmla="*/ 2147483647 w 156"/>
                <a:gd name="T5" fmla="*/ 2147483647 h 184"/>
                <a:gd name="T6" fmla="*/ 2147483647 w 156"/>
                <a:gd name="T7" fmla="*/ 0 h 184"/>
                <a:gd name="T8" fmla="*/ 0 w 156"/>
                <a:gd name="T9" fmla="*/ 0 h 184"/>
                <a:gd name="T10" fmla="*/ 2147483647 w 156"/>
                <a:gd name="T11" fmla="*/ 2147483647 h 184"/>
                <a:gd name="T12" fmla="*/ 2147483647 w 156"/>
                <a:gd name="T13" fmla="*/ 2147483647 h 184"/>
                <a:gd name="T14" fmla="*/ 2147483647 w 156"/>
                <a:gd name="T15" fmla="*/ 2147483647 h 184"/>
                <a:gd name="T16" fmla="*/ 2147483647 w 156"/>
                <a:gd name="T17" fmla="*/ 2147483647 h 184"/>
                <a:gd name="T18" fmla="*/ 2147483647 w 156"/>
                <a:gd name="T19" fmla="*/ 0 h 184"/>
                <a:gd name="T20" fmla="*/ 2147483647 w 156"/>
                <a:gd name="T21" fmla="*/ 0 h 184"/>
                <a:gd name="T22" fmla="*/ 2147483647 w 156"/>
                <a:gd name="T23" fmla="*/ 2147483647 h 1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6"/>
                <a:gd name="T37" fmla="*/ 0 h 184"/>
                <a:gd name="T38" fmla="*/ 156 w 156"/>
                <a:gd name="T39" fmla="*/ 184 h 18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6" h="184">
                  <a:moveTo>
                    <a:pt x="120" y="149"/>
                  </a:moveTo>
                  <a:cubicBezTo>
                    <a:pt x="114" y="151"/>
                    <a:pt x="102" y="154"/>
                    <a:pt x="88" y="154"/>
                  </a:cubicBezTo>
                  <a:cubicBezTo>
                    <a:pt x="64" y="154"/>
                    <a:pt x="52" y="143"/>
                    <a:pt x="52" y="12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64"/>
                    <a:pt x="41" y="184"/>
                    <a:pt x="88" y="184"/>
                  </a:cubicBezTo>
                  <a:cubicBezTo>
                    <a:pt x="115" y="184"/>
                    <a:pt x="141" y="178"/>
                    <a:pt x="156" y="17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20" y="1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357563" y="2814638"/>
              <a:ext cx="466725" cy="604838"/>
            </a:xfrm>
            <a:custGeom>
              <a:avLst/>
              <a:gdLst>
                <a:gd name="T0" fmla="*/ 2147483647 w 143"/>
                <a:gd name="T1" fmla="*/ 0 h 184"/>
                <a:gd name="T2" fmla="*/ 0 w 143"/>
                <a:gd name="T3" fmla="*/ 2147483647 h 184"/>
                <a:gd name="T4" fmla="*/ 0 w 143"/>
                <a:gd name="T5" fmla="*/ 2147483647 h 184"/>
                <a:gd name="T6" fmla="*/ 2147483647 w 143"/>
                <a:gd name="T7" fmla="*/ 2147483647 h 184"/>
                <a:gd name="T8" fmla="*/ 2147483647 w 143"/>
                <a:gd name="T9" fmla="*/ 2147483647 h 184"/>
                <a:gd name="T10" fmla="*/ 2147483647 w 143"/>
                <a:gd name="T11" fmla="*/ 2147483647 h 184"/>
                <a:gd name="T12" fmla="*/ 2147483647 w 143"/>
                <a:gd name="T13" fmla="*/ 2147483647 h 184"/>
                <a:gd name="T14" fmla="*/ 2147483647 w 143"/>
                <a:gd name="T15" fmla="*/ 2147483647 h 184"/>
                <a:gd name="T16" fmla="*/ 2147483647 w 143"/>
                <a:gd name="T17" fmla="*/ 2147483647 h 184"/>
                <a:gd name="T18" fmla="*/ 2147483647 w 143"/>
                <a:gd name="T19" fmla="*/ 2147483647 h 184"/>
                <a:gd name="T20" fmla="*/ 2147483647 w 143"/>
                <a:gd name="T21" fmla="*/ 0 h 1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3"/>
                <a:gd name="T34" fmla="*/ 0 h 184"/>
                <a:gd name="T35" fmla="*/ 143 w 143"/>
                <a:gd name="T36" fmla="*/ 184 h 1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3" h="184">
                  <a:moveTo>
                    <a:pt x="69" y="0"/>
                  </a:moveTo>
                  <a:cubicBezTo>
                    <a:pt x="41" y="0"/>
                    <a:pt x="18" y="5"/>
                    <a:pt x="0" y="1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4" y="32"/>
                    <a:pt x="56" y="30"/>
                    <a:pt x="69" y="30"/>
                  </a:cubicBezTo>
                  <a:cubicBezTo>
                    <a:pt x="94" y="30"/>
                    <a:pt x="107" y="43"/>
                    <a:pt x="107" y="6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43" y="22"/>
                    <a:pt x="119" y="0"/>
                    <a:pt x="6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902076" y="2827338"/>
              <a:ext cx="173038" cy="592138"/>
            </a:xfrm>
            <a:custGeom>
              <a:avLst/>
              <a:gdLst>
                <a:gd name="T0" fmla="*/ 0 w 109"/>
                <a:gd name="T1" fmla="*/ 0 h 373"/>
                <a:gd name="T2" fmla="*/ 2147483647 w 109"/>
                <a:gd name="T3" fmla="*/ 2147483647 h 373"/>
                <a:gd name="T4" fmla="*/ 2147483647 w 109"/>
                <a:gd name="T5" fmla="*/ 2147483647 h 373"/>
                <a:gd name="T6" fmla="*/ 2147483647 w 109"/>
                <a:gd name="T7" fmla="*/ 2147483647 h 373"/>
                <a:gd name="T8" fmla="*/ 2147483647 w 109"/>
                <a:gd name="T9" fmla="*/ 0 h 373"/>
                <a:gd name="T10" fmla="*/ 0 w 109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373"/>
                <a:gd name="T20" fmla="*/ 109 w 109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373">
                  <a:moveTo>
                    <a:pt x="0" y="0"/>
                  </a:moveTo>
                  <a:lnTo>
                    <a:pt x="33" y="21"/>
                  </a:lnTo>
                  <a:lnTo>
                    <a:pt x="33" y="373"/>
                  </a:lnTo>
                  <a:lnTo>
                    <a:pt x="109" y="373"/>
                  </a:lnTo>
                  <a:lnTo>
                    <a:pt x="1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4110038" y="2827338"/>
              <a:ext cx="606425" cy="592138"/>
            </a:xfrm>
            <a:custGeom>
              <a:avLst/>
              <a:gdLst>
                <a:gd name="T0" fmla="*/ 2147483647 w 186"/>
                <a:gd name="T1" fmla="*/ 2147483647 h 180"/>
                <a:gd name="T2" fmla="*/ 2147483647 w 186"/>
                <a:gd name="T3" fmla="*/ 2147483647 h 180"/>
                <a:gd name="T4" fmla="*/ 2147483647 w 186"/>
                <a:gd name="T5" fmla="*/ 2147483647 h 180"/>
                <a:gd name="T6" fmla="*/ 2147483647 w 186"/>
                <a:gd name="T7" fmla="*/ 2147483647 h 180"/>
                <a:gd name="T8" fmla="*/ 2147483647 w 186"/>
                <a:gd name="T9" fmla="*/ 0 h 180"/>
                <a:gd name="T10" fmla="*/ 0 w 186"/>
                <a:gd name="T11" fmla="*/ 0 h 180"/>
                <a:gd name="T12" fmla="*/ 2147483647 w 186"/>
                <a:gd name="T13" fmla="*/ 2147483647 h 180"/>
                <a:gd name="T14" fmla="*/ 2147483647 w 186"/>
                <a:gd name="T15" fmla="*/ 2147483647 h 180"/>
                <a:gd name="T16" fmla="*/ 2147483647 w 186"/>
                <a:gd name="T17" fmla="*/ 2147483647 h 180"/>
                <a:gd name="T18" fmla="*/ 2147483647 w 186"/>
                <a:gd name="T19" fmla="*/ 0 h 180"/>
                <a:gd name="T20" fmla="*/ 2147483647 w 186"/>
                <a:gd name="T21" fmla="*/ 0 h 180"/>
                <a:gd name="T22" fmla="*/ 2147483647 w 186"/>
                <a:gd name="T23" fmla="*/ 2147483647 h 18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6"/>
                <a:gd name="T37" fmla="*/ 0 h 180"/>
                <a:gd name="T38" fmla="*/ 186 w 186"/>
                <a:gd name="T39" fmla="*/ 180 h 18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6" h="180">
                  <a:moveTo>
                    <a:pt x="107" y="120"/>
                  </a:moveTo>
                  <a:cubicBezTo>
                    <a:pt x="103" y="133"/>
                    <a:pt x="100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97" y="133"/>
                    <a:pt x="92" y="12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07" y="12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5538788" y="2827338"/>
              <a:ext cx="879475" cy="592138"/>
            </a:xfrm>
            <a:custGeom>
              <a:avLst/>
              <a:gdLst>
                <a:gd name="T0" fmla="*/ 2147483647 w 270"/>
                <a:gd name="T1" fmla="*/ 0 h 180"/>
                <a:gd name="T2" fmla="*/ 2147483647 w 270"/>
                <a:gd name="T3" fmla="*/ 2147483647 h 180"/>
                <a:gd name="T4" fmla="*/ 2147483647 w 270"/>
                <a:gd name="T5" fmla="*/ 2147483647 h 180"/>
                <a:gd name="T6" fmla="*/ 2147483647 w 270"/>
                <a:gd name="T7" fmla="*/ 2147483647 h 180"/>
                <a:gd name="T8" fmla="*/ 2147483647 w 270"/>
                <a:gd name="T9" fmla="*/ 2147483647 h 180"/>
                <a:gd name="T10" fmla="*/ 2147483647 w 270"/>
                <a:gd name="T11" fmla="*/ 0 h 180"/>
                <a:gd name="T12" fmla="*/ 2147483647 w 270"/>
                <a:gd name="T13" fmla="*/ 0 h 180"/>
                <a:gd name="T14" fmla="*/ 2147483647 w 270"/>
                <a:gd name="T15" fmla="*/ 2147483647 h 180"/>
                <a:gd name="T16" fmla="*/ 2147483647 w 270"/>
                <a:gd name="T17" fmla="*/ 2147483647 h 180"/>
                <a:gd name="T18" fmla="*/ 2147483647 w 270"/>
                <a:gd name="T19" fmla="*/ 2147483647 h 180"/>
                <a:gd name="T20" fmla="*/ 2147483647 w 270"/>
                <a:gd name="T21" fmla="*/ 2147483647 h 180"/>
                <a:gd name="T22" fmla="*/ 2147483647 w 270"/>
                <a:gd name="T23" fmla="*/ 0 h 180"/>
                <a:gd name="T24" fmla="*/ 0 w 270"/>
                <a:gd name="T25" fmla="*/ 0 h 180"/>
                <a:gd name="T26" fmla="*/ 2147483647 w 270"/>
                <a:gd name="T27" fmla="*/ 2147483647 h 180"/>
                <a:gd name="T28" fmla="*/ 2147483647 w 270"/>
                <a:gd name="T29" fmla="*/ 2147483647 h 180"/>
                <a:gd name="T30" fmla="*/ 2147483647 w 270"/>
                <a:gd name="T31" fmla="*/ 2147483647 h 180"/>
                <a:gd name="T32" fmla="*/ 2147483647 w 270"/>
                <a:gd name="T33" fmla="*/ 2147483647 h 180"/>
                <a:gd name="T34" fmla="*/ 2147483647 w 270"/>
                <a:gd name="T35" fmla="*/ 2147483647 h 180"/>
                <a:gd name="T36" fmla="*/ 2147483647 w 270"/>
                <a:gd name="T37" fmla="*/ 2147483647 h 180"/>
                <a:gd name="T38" fmla="*/ 2147483647 w 270"/>
                <a:gd name="T39" fmla="*/ 2147483647 h 180"/>
                <a:gd name="T40" fmla="*/ 2147483647 w 270"/>
                <a:gd name="T41" fmla="*/ 2147483647 h 180"/>
                <a:gd name="T42" fmla="*/ 2147483647 w 270"/>
                <a:gd name="T43" fmla="*/ 2147483647 h 180"/>
                <a:gd name="T44" fmla="*/ 2147483647 w 270"/>
                <a:gd name="T45" fmla="*/ 0 h 180"/>
                <a:gd name="T46" fmla="*/ 2147483647 w 270"/>
                <a:gd name="T47" fmla="*/ 0 h 1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70"/>
                <a:gd name="T73" fmla="*/ 0 h 180"/>
                <a:gd name="T74" fmla="*/ 270 w 270"/>
                <a:gd name="T75" fmla="*/ 180 h 1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70" h="180">
                  <a:moveTo>
                    <a:pt x="234" y="0"/>
                  </a:moveTo>
                  <a:cubicBezTo>
                    <a:pt x="203" y="119"/>
                    <a:pt x="203" y="119"/>
                    <a:pt x="203" y="119"/>
                  </a:cubicBezTo>
                  <a:cubicBezTo>
                    <a:pt x="200" y="132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5" y="132"/>
                    <a:pt x="192" y="11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89" y="132"/>
                    <a:pt x="87" y="147"/>
                    <a:pt x="87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4" y="132"/>
                    <a:pt x="81" y="1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0" y="54"/>
                    <a:pt x="142" y="40"/>
                    <a:pt x="142" y="40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0"/>
                    <a:pt x="145" y="54"/>
                    <a:pt x="148" y="66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217" y="180"/>
                    <a:pt x="217" y="180"/>
                    <a:pt x="217" y="180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756151" y="2827338"/>
              <a:ext cx="158750" cy="592138"/>
            </a:xfrm>
            <a:custGeom>
              <a:avLst/>
              <a:gdLst>
                <a:gd name="T0" fmla="*/ 0 w 100"/>
                <a:gd name="T1" fmla="*/ 0 h 373"/>
                <a:gd name="T2" fmla="*/ 2147483647 w 100"/>
                <a:gd name="T3" fmla="*/ 2147483647 h 373"/>
                <a:gd name="T4" fmla="*/ 2147483647 w 100"/>
                <a:gd name="T5" fmla="*/ 2147483647 h 373"/>
                <a:gd name="T6" fmla="*/ 2147483647 w 100"/>
                <a:gd name="T7" fmla="*/ 2147483647 h 373"/>
                <a:gd name="T8" fmla="*/ 2147483647 w 100"/>
                <a:gd name="T9" fmla="*/ 0 h 373"/>
                <a:gd name="T10" fmla="*/ 0 w 10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"/>
                <a:gd name="T19" fmla="*/ 0 h 373"/>
                <a:gd name="T20" fmla="*/ 100 w 10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" h="373">
                  <a:moveTo>
                    <a:pt x="0" y="0"/>
                  </a:moveTo>
                  <a:lnTo>
                    <a:pt x="27" y="17"/>
                  </a:lnTo>
                  <a:lnTo>
                    <a:pt x="27" y="373"/>
                  </a:lnTo>
                  <a:lnTo>
                    <a:pt x="100" y="373"/>
                  </a:lnTo>
                  <a:lnTo>
                    <a:pt x="1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5022851" y="2814638"/>
              <a:ext cx="501650" cy="617538"/>
            </a:xfrm>
            <a:custGeom>
              <a:avLst/>
              <a:gdLst>
                <a:gd name="T0" fmla="*/ 2147483647 w 154"/>
                <a:gd name="T1" fmla="*/ 0 h 188"/>
                <a:gd name="T2" fmla="*/ 0 w 154"/>
                <a:gd name="T3" fmla="*/ 2147483647 h 188"/>
                <a:gd name="T4" fmla="*/ 2147483647 w 154"/>
                <a:gd name="T5" fmla="*/ 2147483647 h 188"/>
                <a:gd name="T6" fmla="*/ 2147483647 w 154"/>
                <a:gd name="T7" fmla="*/ 2147483647 h 188"/>
                <a:gd name="T8" fmla="*/ 2147483647 w 154"/>
                <a:gd name="T9" fmla="*/ 2147483647 h 188"/>
                <a:gd name="T10" fmla="*/ 2147483647 w 154"/>
                <a:gd name="T11" fmla="*/ 2147483647 h 188"/>
                <a:gd name="T12" fmla="*/ 2147483647 w 154"/>
                <a:gd name="T13" fmla="*/ 2147483647 h 188"/>
                <a:gd name="T14" fmla="*/ 2147483647 w 154"/>
                <a:gd name="T15" fmla="*/ 2147483647 h 188"/>
                <a:gd name="T16" fmla="*/ 2147483647 w 154"/>
                <a:gd name="T17" fmla="*/ 2147483647 h 188"/>
                <a:gd name="T18" fmla="*/ 2147483647 w 154"/>
                <a:gd name="T19" fmla="*/ 2147483647 h 188"/>
                <a:gd name="T20" fmla="*/ 2147483647 w 154"/>
                <a:gd name="T21" fmla="*/ 2147483647 h 188"/>
                <a:gd name="T22" fmla="*/ 2147483647 w 154"/>
                <a:gd name="T23" fmla="*/ 0 h 188"/>
                <a:gd name="T24" fmla="*/ 2147483647 w 154"/>
                <a:gd name="T25" fmla="*/ 2147483647 h 188"/>
                <a:gd name="T26" fmla="*/ 2147483647 w 154"/>
                <a:gd name="T27" fmla="*/ 2147483647 h 188"/>
                <a:gd name="T28" fmla="*/ 2147483647 w 154"/>
                <a:gd name="T29" fmla="*/ 2147483647 h 188"/>
                <a:gd name="T30" fmla="*/ 2147483647 w 154"/>
                <a:gd name="T31" fmla="*/ 2147483647 h 18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4"/>
                <a:gd name="T49" fmla="*/ 0 h 188"/>
                <a:gd name="T50" fmla="*/ 154 w 154"/>
                <a:gd name="T51" fmla="*/ 188 h 18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4" h="188">
                  <a:moveTo>
                    <a:pt x="80" y="0"/>
                  </a:moveTo>
                  <a:cubicBezTo>
                    <a:pt x="30" y="0"/>
                    <a:pt x="0" y="39"/>
                    <a:pt x="0" y="94"/>
                  </a:cubicBezTo>
                  <a:cubicBezTo>
                    <a:pt x="0" y="151"/>
                    <a:pt x="31" y="188"/>
                    <a:pt x="88" y="188"/>
                  </a:cubicBezTo>
                  <a:cubicBezTo>
                    <a:pt x="112" y="188"/>
                    <a:pt x="136" y="182"/>
                    <a:pt x="150" y="175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27" y="154"/>
                    <a:pt x="108" y="159"/>
                    <a:pt x="90" y="159"/>
                  </a:cubicBezTo>
                  <a:cubicBezTo>
                    <a:pt x="62" y="159"/>
                    <a:pt x="43" y="145"/>
                    <a:pt x="36" y="118"/>
                  </a:cubicBezTo>
                  <a:cubicBezTo>
                    <a:pt x="36" y="118"/>
                    <a:pt x="35" y="111"/>
                    <a:pt x="34" y="102"/>
                  </a:cubicBezTo>
                  <a:cubicBezTo>
                    <a:pt x="33" y="99"/>
                    <a:pt x="33" y="96"/>
                    <a:pt x="33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88"/>
                    <a:pt x="154" y="84"/>
                    <a:pt x="154" y="79"/>
                  </a:cubicBezTo>
                  <a:cubicBezTo>
                    <a:pt x="154" y="31"/>
                    <a:pt x="127" y="0"/>
                    <a:pt x="80" y="0"/>
                  </a:cubicBezTo>
                  <a:moveTo>
                    <a:pt x="80" y="27"/>
                  </a:moveTo>
                  <a:cubicBezTo>
                    <a:pt x="102" y="27"/>
                    <a:pt x="117" y="40"/>
                    <a:pt x="119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1" y="41"/>
                    <a:pt x="57" y="27"/>
                    <a:pt x="80" y="27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778376" y="2489200"/>
              <a:ext cx="922338" cy="227013"/>
            </a:xfrm>
            <a:custGeom>
              <a:avLst/>
              <a:gdLst>
                <a:gd name="T0" fmla="*/ 2147483647 w 283"/>
                <a:gd name="T1" fmla="*/ 2147483647 h 69"/>
                <a:gd name="T2" fmla="*/ 2147483647 w 283"/>
                <a:gd name="T3" fmla="*/ 0 h 69"/>
                <a:gd name="T4" fmla="*/ 0 w 283"/>
                <a:gd name="T5" fmla="*/ 2147483647 h 69"/>
                <a:gd name="T6" fmla="*/ 2147483647 w 283"/>
                <a:gd name="T7" fmla="*/ 2147483647 h 69"/>
                <a:gd name="T8" fmla="*/ 2147483647 w 283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3"/>
                <a:gd name="T16" fmla="*/ 0 h 69"/>
                <a:gd name="T17" fmla="*/ 283 w 283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3" h="69">
                  <a:moveTo>
                    <a:pt x="283" y="69"/>
                  </a:moveTo>
                  <a:cubicBezTo>
                    <a:pt x="249" y="27"/>
                    <a:pt x="198" y="0"/>
                    <a:pt x="142" y="0"/>
                  </a:cubicBezTo>
                  <a:cubicBezTo>
                    <a:pt x="85" y="0"/>
                    <a:pt x="34" y="27"/>
                    <a:pt x="0" y="69"/>
                  </a:cubicBezTo>
                  <a:cubicBezTo>
                    <a:pt x="41" y="43"/>
                    <a:pt x="90" y="28"/>
                    <a:pt x="142" y="28"/>
                  </a:cubicBezTo>
                  <a:cubicBezTo>
                    <a:pt x="193" y="28"/>
                    <a:pt x="242" y="43"/>
                    <a:pt x="283" y="69"/>
                  </a:cubicBezTo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948113" y="2581275"/>
              <a:ext cx="139700" cy="138113"/>
            </a:xfrm>
            <a:prstGeom prst="ellipse">
              <a:avLst/>
            </a:prstGeom>
            <a:solidFill>
              <a:srgbClr val="D7000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000">
                <a:latin typeface="Calibri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01. 产品管理\15. 产品主打胶片\产品主打胶片素材\shutterstock_26499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4" y="1"/>
            <a:ext cx="913117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平行四边形 9"/>
          <p:cNvSpPr/>
          <p:nvPr/>
        </p:nvSpPr>
        <p:spPr>
          <a:xfrm flipH="1">
            <a:off x="12824" y="1"/>
            <a:ext cx="6105872" cy="5143501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75656" y="2550047"/>
            <a:ext cx="3366120" cy="1461863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IPC2121SR3-PF36(60)(120)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IPC2122SR3-PF36(60)(120)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IPC2124SR3-DPF36(60)(120), 4MP, WDR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3075" name="Picture 3" descr="G:\07. 其他产品管理\06. 产品图片&amp;效果图片\半球酒杯\新建文件夹\IMG_788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46812"/>
            <a:ext cx="2162696" cy="118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375242" y="81420"/>
            <a:ext cx="2175872" cy="2247014"/>
          </a:xfrm>
          <a:prstGeom prst="rect">
            <a:avLst/>
          </a:prstGeom>
        </p:spPr>
      </p:pic>
      <p:sp>
        <p:nvSpPr>
          <p:cNvPr id="15" name="TextBox 11"/>
          <p:cNvSpPr txBox="1"/>
          <p:nvPr/>
        </p:nvSpPr>
        <p:spPr>
          <a:xfrm>
            <a:off x="6706305" y="786934"/>
            <a:ext cx="2269525" cy="920720"/>
          </a:xfrm>
          <a:prstGeom prst="rect">
            <a:avLst/>
          </a:prstGeom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IPC212X series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noProof="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Mini IR bullet 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" name="右箭头 1">
            <a:hlinkClick r:id="rId7" action="ppaction://hlinkfile"/>
          </p:cNvPr>
          <p:cNvSpPr/>
          <p:nvPr/>
        </p:nvSpPr>
        <p:spPr>
          <a:xfrm>
            <a:off x="8184830" y="2034349"/>
            <a:ext cx="576064" cy="360040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右箭头 2">
            <a:hlinkClick r:id="rId8" action="ppaction://hlinkfile"/>
          </p:cNvPr>
          <p:cNvSpPr/>
          <p:nvPr/>
        </p:nvSpPr>
        <p:spPr>
          <a:xfrm>
            <a:off x="8496246" y="2370027"/>
            <a:ext cx="576064" cy="360040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05. 其他产品、资料\04. PPT制作素材\PMO图片素材\shutterstock_576401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3156" y="78762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93912" y="2283718"/>
            <a:ext cx="3438128" cy="1495931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IPC221ER-DF36, WDR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IPC221E-DIR-F60(120)-IN, WDR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IPC222ER-F36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IPC222E-IR-F60(120)-IN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8224" y="755428"/>
            <a:ext cx="2434008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IPC22X series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Mini IR bullet</a:t>
            </a:r>
          </a:p>
        </p:txBody>
      </p:sp>
      <p:pic>
        <p:nvPicPr>
          <p:cNvPr id="1026" name="Picture 2" descr="C:\Users\z00995\Desktop\HIC2201-HIC2221经济型筒型机_壁装_130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321" y="837242"/>
            <a:ext cx="1895815" cy="838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右箭头 1">
            <a:hlinkClick r:id="rId6" action="ppaction://hlinkfile"/>
          </p:cNvPr>
          <p:cNvSpPr/>
          <p:nvPr/>
        </p:nvSpPr>
        <p:spPr>
          <a:xfrm>
            <a:off x="8092736" y="2067694"/>
            <a:ext cx="576064" cy="432048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E:\05. 其他产品、资料\04. PPT制作素材\PMO图片素材\shutterstock_611540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3156" y="78762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2993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32656" y="2504904"/>
            <a:ext cx="4863480" cy="1507006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IPC2321/2EBR-P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IPC2322EBR-DPZ28, WDR, Motorized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IPC2324EBR-DP(Z28), 4MP, WDR, Motorized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IPC2324EBR-DP(end of march)</a:t>
            </a:r>
          </a:p>
          <a:p>
            <a:pPr marL="342900" indent="-342900">
              <a:spcBef>
                <a:spcPct val="20000"/>
              </a:spcBef>
            </a:pPr>
            <a:endParaRPr lang="en-US" altLang="zh-CN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2000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85780" y="786934"/>
            <a:ext cx="2434008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IPC232X series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VF IR bullet</a:t>
            </a:r>
          </a:p>
        </p:txBody>
      </p:sp>
      <p:pic>
        <p:nvPicPr>
          <p:cNvPr id="5122" name="Picture 2" descr="C:\Users\z00995\Desktop\海外IPC23经济变焦筒_FL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t="24296" r="20423" b="27115"/>
          <a:stretch>
            <a:fillRect/>
          </a:stretch>
        </p:blipFill>
        <p:spPr bwMode="auto">
          <a:xfrm>
            <a:off x="1775890" y="668793"/>
            <a:ext cx="2145655" cy="103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5. 其他产品、资料\04. PPT制作素材\PMO图片素材\shutterstock_137034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" y="1"/>
            <a:ext cx="9134917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3156" y="78762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0" y="0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05227" y="2427734"/>
            <a:ext cx="4058861" cy="142500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IPC241/2L-IR-IN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IPC241/2ER5-DL, WDR, 50m IR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IPC241/2E-DLIR-IN, WDR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IPC241/2E-IR(-Z)-IN, Motorized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8224" y="843558"/>
            <a:ext cx="1728192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IPC24X series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noProof="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VF IR bullet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5122" name="Picture 2" descr="C:\Users\z00995\Desktop\HIC2401D_FR壁装_130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180" y="671700"/>
            <a:ext cx="2704728" cy="110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5. 其他产品、资料\04. PPT制作素材\PMO图片素材\shutterstock_137034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" y="1"/>
            <a:ext cx="9134917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2150">
            <a:off x="6263156" y="78762"/>
            <a:ext cx="2175872" cy="2247014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 flipH="1">
            <a:off x="0" y="1"/>
            <a:ext cx="6105872" cy="5143500"/>
          </a:xfrm>
          <a:prstGeom prst="parallelogram">
            <a:avLst/>
          </a:prstGeom>
          <a:gradFill flip="none" rotWithShape="1">
            <a:gsLst>
              <a:gs pos="0">
                <a:srgbClr val="426E7B">
                  <a:shade val="30000"/>
                  <a:satMod val="115000"/>
                  <a:alpha val="90000"/>
                </a:srgbClr>
              </a:gs>
              <a:gs pos="50000">
                <a:srgbClr val="426E7B">
                  <a:shade val="67500"/>
                  <a:satMod val="115000"/>
                </a:srgbClr>
              </a:gs>
              <a:gs pos="100000">
                <a:srgbClr val="426E7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78849" y="4014835"/>
            <a:ext cx="4058861" cy="84355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IPC252ERA-X22DUG, 1/1.9“, WDR, 22X, 150m IR, IP67(end of March)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8224" y="843558"/>
            <a:ext cx="1944216" cy="92072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Starlight bullet series</a:t>
            </a:r>
            <a:endParaRPr kumimoji="0" lang="en-US" altLang="zh-CN" sz="2000" b="1" i="0" u="none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357" y="216024"/>
            <a:ext cx="3422449" cy="22837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3" y="608074"/>
            <a:ext cx="1936575" cy="129223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090242" y="1977660"/>
            <a:ext cx="4346893" cy="2124156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IPC262ER9-DUZ, 1/2.8”, WDR, 4X, 100m IR, IP67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IPC262EFW-DUZ, 1/2.8”, WDR, 4X, PIR, IP67(end of March)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IPC262ER9-X10DU, 1/2.8”, WDR, 10X, 100m IR, IP67(end of March)</a:t>
            </a:r>
          </a:p>
        </p:txBody>
      </p:sp>
      <p:sp>
        <p:nvSpPr>
          <p:cNvPr id="4" name="右箭头 3">
            <a:hlinkClick r:id="rId7" action="ppaction://hlinkfile"/>
          </p:cNvPr>
          <p:cNvSpPr/>
          <p:nvPr/>
        </p:nvSpPr>
        <p:spPr>
          <a:xfrm>
            <a:off x="5754915" y="2751706"/>
            <a:ext cx="360040" cy="288032"/>
          </a:xfrm>
          <a:prstGeom prst="rightArrow">
            <a:avLst/>
          </a:prstGeom>
          <a:gradFill flip="none" rotWithShape="1">
            <a:gsLst>
              <a:gs pos="0">
                <a:srgbClr val="B92859">
                  <a:shade val="30000"/>
                  <a:satMod val="115000"/>
                </a:srgbClr>
              </a:gs>
              <a:gs pos="50000">
                <a:srgbClr val="B92859">
                  <a:shade val="67500"/>
                  <a:satMod val="115000"/>
                </a:srgbClr>
              </a:gs>
              <a:gs pos="100000">
                <a:srgbClr val="B92859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7384800" y="2347952"/>
            <a:ext cx="1716111" cy="62753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7592970" y="2469844"/>
            <a:ext cx="1430853" cy="606953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</a:pPr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hlinkClick r:id="rId8" action="ppaction://hlinkfile"/>
              </a:rPr>
              <a:t>100m IR ? </a:t>
            </a:r>
            <a:endParaRPr lang="en-US" altLang="zh-CN" sz="20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B92859">
                <a:shade val="30000"/>
                <a:satMod val="115000"/>
              </a:srgbClr>
            </a:gs>
            <a:gs pos="50000">
              <a:srgbClr val="B92859">
                <a:shade val="67500"/>
                <a:satMod val="115000"/>
              </a:srgbClr>
            </a:gs>
            <a:gs pos="100000">
              <a:srgbClr val="B92859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>
        <a:noAutofit/>
      </a:bodyPr>
      <a:lstStyle>
        <a:defPPr marL="342900" marR="0" indent="-342900" algn="l" defTabSz="914400" rtl="0" eaLnBrk="1" fontAlgn="auto" latinLnBrk="0" hangingPunct="1">
          <a:lnSpc>
            <a:spcPct val="100000"/>
          </a:lnSpc>
          <a:spcBef>
            <a:spcPct val="20000"/>
          </a:spcBef>
          <a:spcAft>
            <a:spcPts val="0"/>
          </a:spcAft>
          <a:buClrTx/>
          <a:buSzTx/>
          <a:defRPr kumimoji="0" sz="3600" b="0" i="0" u="none" strike="noStrike" kern="1200" cap="none" spc="0" normalizeH="0" baseline="0" noProof="0" dirty="0" smtClean="0">
            <a:ln>
              <a:noFill/>
            </a:ln>
            <a:solidFill>
              <a:srgbClr val="C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平时交流-规范指导-终稿（适用于投影）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 dirty="0">
            <a:solidFill>
              <a:srgbClr val="FF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1204</Words>
  <Application>Microsoft Office PowerPoint</Application>
  <PresentationFormat>全屏显示(16:9)</PresentationFormat>
  <Paragraphs>255</Paragraphs>
  <Slides>48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48</vt:i4>
      </vt:variant>
    </vt:vector>
  </HeadingPairs>
  <TitlesOfParts>
    <vt:vector size="64" baseType="lpstr">
      <vt:lpstr>Arial Unicode MS</vt:lpstr>
      <vt:lpstr>Source Sans Pro</vt:lpstr>
      <vt:lpstr>黑体</vt:lpstr>
      <vt:lpstr>华文行楷</vt:lpstr>
      <vt:lpstr>华文细黑</vt:lpstr>
      <vt:lpstr>宋体</vt:lpstr>
      <vt:lpstr>微软雅黑</vt:lpstr>
      <vt:lpstr>Arial</vt:lpstr>
      <vt:lpstr>Calibri</vt:lpstr>
      <vt:lpstr>Franklin Gothic Book</vt:lpstr>
      <vt:lpstr>Franklin Gothic Medium</vt:lpstr>
      <vt:lpstr>Rockwell</vt:lpstr>
      <vt:lpstr>Wingdings</vt:lpstr>
      <vt:lpstr>1_Office 主题</vt:lpstr>
      <vt:lpstr>自定义设计方案</vt:lpstr>
      <vt:lpstr>平时交流-规范指导-终稿（适用于投影）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“超感”IPC</dc:title>
  <dc:creator>guoyuting</dc:creator>
  <cp:lastModifiedBy>uniview</cp:lastModifiedBy>
  <cp:revision>3680</cp:revision>
  <dcterms:created xsi:type="dcterms:W3CDTF">2012-01-10T10:33:00Z</dcterms:created>
  <dcterms:modified xsi:type="dcterms:W3CDTF">2016-03-10T20:50:32Z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1033-10.1.0.5490</vt:lpwstr>
  </property>
</Properties>
</file>